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61" r:id="rId4"/>
    <p:sldId id="259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8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rect l="0" t="0" r="0" b="0"/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rect l="0" t="0" r="0" b="0"/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rect l="0" t="0" r="0" b="0"/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rect l="0" t="0" r="0" b="0"/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rect l="0" t="0" r="0" b="0"/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rect l="0" t="0" r="0" b="0"/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rect l="0" t="0" r="0" b="0"/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rect l="0" t="0" r="0" b="0"/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rect l="0" t="0" r="0" b="0"/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rect l="0" t="0" r="0" b="0"/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rect l="0" t="0" r="0" b="0"/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rect l="0" t="0" r="0" b="0"/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rect l="0" t="0" r="0" b="0"/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rect l="0" t="0" r="0" b="0"/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rect l="0" t="0" r="0" b="0"/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rect l="0" t="0" r="0" b="0"/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rect l="0" t="0" r="0" b="0"/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rect l="0" t="0" r="0" b="0"/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rect l="0" t="0" r="0" b="0"/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rect l="0" t="0" r="0" b="0"/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t>12/21/19</a:t>
            </a:fld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mADYtEC3Wg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49300"/>
            <a:ext cx="9144000" cy="3371850"/>
          </a:xfrm>
        </p:spPr>
        <p:txBody>
          <a:bodyPr>
            <a:normAutofit/>
          </a:bodyPr>
          <a:lstStyle/>
          <a:p>
            <a:r>
              <a:rPr lang="id-ID" altLang="en-US" dirty="0"/>
              <a:t>RASA TANGGUNG JAWAB </a:t>
            </a:r>
            <a:br>
              <a:rPr lang="id-ID" altLang="en-US" dirty="0"/>
            </a:br>
            <a:r>
              <a:rPr lang="id-ID" altLang="en-US" dirty="0"/>
              <a:t>&amp; </a:t>
            </a:r>
            <a:br>
              <a:rPr lang="id-ID" altLang="en-US" dirty="0"/>
            </a:br>
            <a:r>
              <a:rPr lang="id-ID" altLang="en-US" dirty="0"/>
              <a:t>BERDAKWAH TANPA PAMRIH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94213"/>
            <a:ext cx="9144000" cy="1655762"/>
          </a:xfrm>
        </p:spPr>
        <p:txBody>
          <a:bodyPr/>
          <a:lstStyle/>
          <a:p>
            <a:r>
              <a:rPr lang="id-ID" altLang="en-US"/>
              <a:t>19-21 DESEMBER 2019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/>
              <a:t>Tanggung Jawab dan Berdakwah Tanpa Pamrih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altLang="en-US"/>
              <a:t>- </a:t>
            </a:r>
            <a:r>
              <a:rPr lang="en-US"/>
              <a:t> </a:t>
            </a:r>
            <a:r>
              <a:rPr lang="id-ID" altLang="en-US"/>
              <a:t>H</a:t>
            </a:r>
            <a:r>
              <a:rPr lang="en-US"/>
              <a:t>ubungan antara gerak dan tanggung jawab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M. Fethullah </a:t>
            </a:r>
            <a:r>
              <a:rPr lang="en-ID" dirty="0" err="1"/>
              <a:t>Gulen</a:t>
            </a:r>
            <a:r>
              <a:rPr lang="en-ID" dirty="0"/>
              <a:t> | Jalan </a:t>
            </a:r>
            <a:r>
              <a:rPr lang="en-ID" dirty="0" err="1"/>
              <a:t>Loyalitas</a:t>
            </a:r>
            <a:endParaRPr lang="en-ID" dirty="0"/>
          </a:p>
        </p:txBody>
      </p:sp>
      <p:pic>
        <p:nvPicPr>
          <p:cNvPr id="4" name="Online Media 3" descr="M. Fethullah Gulen | Jalan Loyalitas">
            <a:hlinkClick r:id="" action="ppaction://media"/>
            <a:extLst>
              <a:ext uri="{FF2B5EF4-FFF2-40B4-BE49-F238E27FC236}">
                <a16:creationId xmlns:a16="http://schemas.microsoft.com/office/drawing/2014/main" id="{038B2E63-3387-4747-8202-E23B5D7059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09296" y="1417638"/>
            <a:ext cx="9522373" cy="53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2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/>
              <a:t>Learning Activity</a:t>
            </a:r>
          </a:p>
        </p:txBody>
      </p:sp>
      <p:pic>
        <p:nvPicPr>
          <p:cNvPr id="4" name="Content Placeholder 3" descr="Learning activity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6340" y="1418590"/>
            <a:ext cx="6948805" cy="51168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580" y="274638"/>
            <a:ext cx="10972800" cy="1143000"/>
          </a:xfrm>
        </p:spPr>
        <p:txBody>
          <a:bodyPr/>
          <a:lstStyle/>
          <a:p>
            <a:r>
              <a:rPr lang="id-ID" altLang="en-US"/>
              <a:t>Rasa Tanggung Jawab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altLang="en-US"/>
              <a:t>Apa itu tanggung jawab ?</a:t>
            </a:r>
          </a:p>
          <a:p>
            <a:r>
              <a:rPr lang="id-ID" altLang="en-US"/>
              <a:t>Bagaimana memunculkan tanggung jawab?</a:t>
            </a:r>
          </a:p>
          <a:p>
            <a:r>
              <a:rPr lang="id-ID" altLang="en-US"/>
              <a:t>Sifat2 yang berkaitan atau berlawanan dengannya?</a:t>
            </a:r>
          </a:p>
          <a:p>
            <a:r>
              <a:rPr lang="id-ID" altLang="en-US"/>
              <a:t>Akibat ada atau tidak adanya tanggung jawab?</a:t>
            </a:r>
          </a:p>
          <a:p>
            <a:r>
              <a:rPr lang="id-ID" altLang="en-US"/>
              <a:t>Contoh nyata?</a:t>
            </a:r>
          </a:p>
          <a:p>
            <a:pPr marL="0" indent="0">
              <a:buNone/>
            </a:pPr>
            <a:r>
              <a:rPr lang="id-ID" altLang="en-US"/>
              <a:t>Rasa Tanggung Jawab - Fethullah Gülen Situs Web.html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 dirty="0">
                <a:sym typeface="+mn-ea"/>
              </a:rPr>
              <a:t>Berdakwah Tanpa Pamrih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altLang="en-US">
                <a:sym typeface="+mn-ea"/>
              </a:rPr>
              <a:t>1. Apa itu </a:t>
            </a:r>
            <a:r>
              <a:rPr lang="id-ID" altLang="en-US" dirty="0">
                <a:sym typeface="+mn-ea"/>
              </a:rPr>
              <a:t>Berdakwah Tanpa Pamrih</a:t>
            </a:r>
            <a:r>
              <a:rPr lang="id-ID" altLang="en-US">
                <a:sym typeface="+mn-ea"/>
              </a:rPr>
              <a:t>?</a:t>
            </a:r>
            <a:endParaRPr lang="id-ID" altLang="en-US"/>
          </a:p>
          <a:p>
            <a:pPr marL="0" indent="0">
              <a:buNone/>
            </a:pPr>
            <a:r>
              <a:rPr lang="id-ID" altLang="en-US">
                <a:sym typeface="+mn-ea"/>
              </a:rPr>
              <a:t>2. Bagaimana memunculkan Sikap</a:t>
            </a:r>
            <a:r>
              <a:rPr lang="id-ID" altLang="en-US" dirty="0">
                <a:sym typeface="+mn-ea"/>
              </a:rPr>
              <a:t> Tanpa Pamrih</a:t>
            </a:r>
            <a:r>
              <a:rPr lang="id-ID" altLang="en-US">
                <a:sym typeface="+mn-ea"/>
              </a:rPr>
              <a:t>?</a:t>
            </a:r>
            <a:endParaRPr lang="id-ID" altLang="en-US"/>
          </a:p>
          <a:p>
            <a:pPr marL="0" indent="0">
              <a:buNone/>
            </a:pPr>
            <a:r>
              <a:rPr lang="id-ID" altLang="en-US">
                <a:sym typeface="+mn-ea"/>
              </a:rPr>
              <a:t>3.Sifat2 yang berkaitan dengannya?</a:t>
            </a:r>
            <a:endParaRPr lang="id-ID" altLang="en-US"/>
          </a:p>
          <a:p>
            <a:pPr marL="0" indent="0">
              <a:buNone/>
            </a:pPr>
            <a:r>
              <a:rPr lang="id-ID" altLang="en-US">
                <a:sym typeface="+mn-ea"/>
              </a:rPr>
              <a:t>4. Akibat ada atau tidak adanya sikap tanpa Pamrih?</a:t>
            </a:r>
            <a:endParaRPr lang="id-ID" altLang="en-US"/>
          </a:p>
          <a:p>
            <a:pPr marL="0" indent="0">
              <a:buNone/>
            </a:pPr>
            <a:r>
              <a:rPr lang="id-ID" altLang="en-US">
                <a:sym typeface="+mn-ea"/>
              </a:rPr>
              <a:t>5. Contoh nyata?</a:t>
            </a:r>
            <a:endParaRPr lang="id-ID" altLang="en-US"/>
          </a:p>
          <a:p>
            <a:pPr marL="0" indent="0">
              <a:buNone/>
            </a:pPr>
            <a:r>
              <a:rPr lang="en-US"/>
              <a:t>Kredit Terbesar bagi Para Kafilah Dakwah_ Tanpa Pamrih - Fethullah Gülen Situs Web.html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134</Words>
  <Application>Microsoft Macintosh PowerPoint</Application>
  <PresentationFormat>Widescreen</PresentationFormat>
  <Paragraphs>20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Art_mountaineering</vt:lpstr>
      <vt:lpstr>RASA TANGGUNG JAWAB  &amp;  BERDAKWAH TANPA PAMRIH</vt:lpstr>
      <vt:lpstr>Tanggung Jawab dan Berdakwah Tanpa Pamrih</vt:lpstr>
      <vt:lpstr>M. Fethullah Gulen | Jalan Loyalitas</vt:lpstr>
      <vt:lpstr>Learning Activity</vt:lpstr>
      <vt:lpstr>Rasa Tanggung Jawab</vt:lpstr>
      <vt:lpstr>Berdakwah Tanpa Pamrih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RASA TANGGUNG JAWAB  &amp;  BERDAKWAH TANPA PAMRIH</dc:title>
  <dc:creator/>
  <cp:lastModifiedBy>Microsoft Office User</cp:lastModifiedBy>
  <cp:revision>6</cp:revision>
  <dcterms:created xsi:type="dcterms:W3CDTF">2019-12-18T09:34:00Z</dcterms:created>
  <dcterms:modified xsi:type="dcterms:W3CDTF">2019-12-21T08:40:09Z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1033-11.2.0.9070</vt:lpwstr>
  </property>
</Properties>
</file>