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3" r:id="rId8"/>
    <p:sldId id="262" r:id="rId9"/>
    <p:sldId id="270" r:id="rId10"/>
    <p:sldId id="264" r:id="rId11"/>
    <p:sldId id="266" r:id="rId12"/>
    <p:sldId id="265" r:id="rId13"/>
    <p:sldId id="267" r:id="rId14"/>
    <p:sldId id="268" r:id="rId15"/>
    <p:sldId id="271" r:id="rId16"/>
    <p:sldId id="26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71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A6B94-4A5B-4691-B2DC-DE93DD6151EF}" type="datetimeFigureOut">
              <a:rPr lang="en-ID" smtClean="0"/>
              <a:t>25/03/2020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31D7F-AC97-4F21-B14A-44CB714C88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63875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A6B94-4A5B-4691-B2DC-DE93DD6151EF}" type="datetimeFigureOut">
              <a:rPr lang="en-ID" smtClean="0"/>
              <a:t>25/03/2020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31D7F-AC97-4F21-B14A-44CB714C88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72416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A6B94-4A5B-4691-B2DC-DE93DD6151EF}" type="datetimeFigureOut">
              <a:rPr lang="en-ID" smtClean="0"/>
              <a:t>25/03/2020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31D7F-AC97-4F21-B14A-44CB714C88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52330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A6B94-4A5B-4691-B2DC-DE93DD6151EF}" type="datetimeFigureOut">
              <a:rPr lang="en-ID" smtClean="0"/>
              <a:t>25/03/2020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31D7F-AC97-4F21-B14A-44CB714C88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62985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A6B94-4A5B-4691-B2DC-DE93DD6151EF}" type="datetimeFigureOut">
              <a:rPr lang="en-ID" smtClean="0"/>
              <a:t>25/03/2020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31D7F-AC97-4F21-B14A-44CB714C88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7717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A6B94-4A5B-4691-B2DC-DE93DD6151EF}" type="datetimeFigureOut">
              <a:rPr lang="en-ID" smtClean="0"/>
              <a:t>25/03/2020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31D7F-AC97-4F21-B14A-44CB714C88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65943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A6B94-4A5B-4691-B2DC-DE93DD6151EF}" type="datetimeFigureOut">
              <a:rPr lang="en-ID" smtClean="0"/>
              <a:t>25/03/2020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31D7F-AC97-4F21-B14A-44CB714C88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95598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A6B94-4A5B-4691-B2DC-DE93DD6151EF}" type="datetimeFigureOut">
              <a:rPr lang="en-ID" smtClean="0"/>
              <a:t>25/03/2020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31D7F-AC97-4F21-B14A-44CB714C88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48655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A6B94-4A5B-4691-B2DC-DE93DD6151EF}" type="datetimeFigureOut">
              <a:rPr lang="en-ID" smtClean="0"/>
              <a:t>25/03/2020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31D7F-AC97-4F21-B14A-44CB714C88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86033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A6B94-4A5B-4691-B2DC-DE93DD6151EF}" type="datetimeFigureOut">
              <a:rPr lang="en-ID" smtClean="0"/>
              <a:t>25/03/2020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31D7F-AC97-4F21-B14A-44CB714C88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37496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A6B94-4A5B-4691-B2DC-DE93DD6151EF}" type="datetimeFigureOut">
              <a:rPr lang="en-ID" smtClean="0"/>
              <a:t>25/03/2020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31D7F-AC97-4F21-B14A-44CB714C88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78620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8A6B94-4A5B-4691-B2DC-DE93DD6151EF}" type="datetimeFigureOut">
              <a:rPr lang="en-ID" smtClean="0"/>
              <a:t>25/03/2020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931D7F-AC97-4F21-B14A-44CB714C88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159678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89266" y="1341900"/>
            <a:ext cx="6107084" cy="2387600"/>
          </a:xfrm>
        </p:spPr>
        <p:txBody>
          <a:bodyPr/>
          <a:lstStyle/>
          <a:p>
            <a:pPr algn="r"/>
            <a:r>
              <a:rPr lang="en-ID" b="1" dirty="0" smtClean="0"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Gothic Std B" panose="020B0800000000000000" pitchFamily="34" charset="-128"/>
                <a:ea typeface="Adobe Gothic Std B" panose="020B0800000000000000" pitchFamily="34" charset="-128"/>
              </a:rPr>
              <a:t>COVID-19</a:t>
            </a:r>
            <a:endParaRPr lang="en-ID" b="1" dirty="0">
              <a:solidFill>
                <a:srgbClr val="FFFF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947650" y="3557703"/>
            <a:ext cx="9144000" cy="1655762"/>
          </a:xfrm>
        </p:spPr>
        <p:txBody>
          <a:bodyPr/>
          <a:lstStyle/>
          <a:p>
            <a:pPr algn="r"/>
            <a:r>
              <a:rPr lang="en-ID" dirty="0" smtClean="0"/>
              <a:t>MENGAPA </a:t>
            </a:r>
            <a:r>
              <a:rPr lang="en-ID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Heiti Std R" panose="020B0400000000000000" pitchFamily="34" charset="-128"/>
                <a:ea typeface="Adobe Heiti Std R" panose="020B0400000000000000" pitchFamily="34" charset="-128"/>
              </a:rPr>
              <a:t>HARUS CEMAS </a:t>
            </a:r>
            <a:r>
              <a:rPr lang="en-ID" dirty="0" smtClean="0"/>
              <a:t>DAN TIDAK CEMAS?</a:t>
            </a:r>
            <a:endParaRPr lang="en-ID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0527" y="358255"/>
            <a:ext cx="2484440" cy="16552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0527" y="2166850"/>
            <a:ext cx="2484440" cy="18633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0527" y="4183517"/>
            <a:ext cx="2523233" cy="15785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73086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767647" cy="1325563"/>
          </a:xfrm>
        </p:spPr>
        <p:txBody>
          <a:bodyPr/>
          <a:lstStyle/>
          <a:p>
            <a:r>
              <a:rPr lang="en-ID" b="1" dirty="0" smtClean="0"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Gothic Std B" panose="020B0800000000000000" pitchFamily="34" charset="-128"/>
                <a:ea typeface="Adobe Gothic Std B" panose="020B0800000000000000" pitchFamily="34" charset="-128"/>
              </a:rPr>
              <a:t>APA ITU </a:t>
            </a:r>
            <a:r>
              <a:rPr lang="en-ID" b="1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Gothic Std B" panose="020B0800000000000000" pitchFamily="34" charset="-128"/>
                <a:ea typeface="Adobe Gothic Std B" panose="020B0800000000000000" pitchFamily="34" charset="-128"/>
              </a:rPr>
              <a:t>COVID-19?</a:t>
            </a:r>
            <a:endParaRPr lang="en-ID" b="1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435138" cy="4351338"/>
          </a:xfrm>
        </p:spPr>
        <p:txBody>
          <a:bodyPr/>
          <a:lstStyle/>
          <a:p>
            <a:r>
              <a:rPr lang="en-ID" dirty="0" err="1" smtClean="0"/>
              <a:t>Coronovirus</a:t>
            </a:r>
            <a:r>
              <a:rPr lang="en-ID" dirty="0" smtClean="0"/>
              <a:t>: </a:t>
            </a:r>
            <a:r>
              <a:rPr lang="en-ID" dirty="0" err="1"/>
              <a:t>kelompok</a:t>
            </a:r>
            <a:r>
              <a:rPr lang="en-ID" dirty="0"/>
              <a:t> virus yang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menyebabkan</a:t>
            </a:r>
            <a:r>
              <a:rPr lang="en-ID" dirty="0"/>
              <a:t> </a:t>
            </a:r>
            <a:r>
              <a:rPr lang="en-ID" dirty="0" err="1"/>
              <a:t>penyakit</a:t>
            </a:r>
            <a:r>
              <a:rPr lang="en-ID" dirty="0"/>
              <a:t> </a:t>
            </a:r>
            <a:r>
              <a:rPr lang="en-ID" dirty="0" err="1"/>
              <a:t>pada</a:t>
            </a:r>
            <a:r>
              <a:rPr lang="en-ID" dirty="0"/>
              <a:t> </a:t>
            </a:r>
            <a:r>
              <a:rPr lang="en-ID" dirty="0" err="1"/>
              <a:t>hewan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manusia</a:t>
            </a:r>
            <a:endParaRPr lang="en-ID" dirty="0" smtClean="0"/>
          </a:p>
          <a:p>
            <a:r>
              <a:rPr lang="en-ID" dirty="0" err="1" smtClean="0"/>
              <a:t>Contoh</a:t>
            </a:r>
            <a:r>
              <a:rPr lang="en-ID" dirty="0"/>
              <a:t> </a:t>
            </a:r>
            <a:r>
              <a:rPr lang="en-ID" dirty="0" smtClean="0"/>
              <a:t>coronavirus: MERS, SARS</a:t>
            </a:r>
          </a:p>
          <a:p>
            <a:r>
              <a:rPr lang="en-ID" dirty="0" err="1" smtClean="0"/>
              <a:t>Menyerang</a:t>
            </a:r>
            <a:r>
              <a:rPr lang="en-ID" dirty="0" smtClean="0"/>
              <a:t> </a:t>
            </a:r>
            <a:r>
              <a:rPr lang="en-ID" dirty="0" err="1" smtClean="0"/>
              <a:t>saluran</a:t>
            </a:r>
            <a:r>
              <a:rPr lang="en-ID" dirty="0" smtClean="0"/>
              <a:t> </a:t>
            </a:r>
            <a:r>
              <a:rPr lang="en-ID" dirty="0" err="1" smtClean="0"/>
              <a:t>pernapasan</a:t>
            </a:r>
            <a:endParaRPr lang="en-ID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703"/>
          <a:stretch/>
        </p:blipFill>
        <p:spPr>
          <a:xfrm>
            <a:off x="7015659" y="459971"/>
            <a:ext cx="4259775" cy="14283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5660" y="2002738"/>
            <a:ext cx="4259774" cy="42528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923420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smtClean="0">
                <a:solidFill>
                  <a:srgbClr val="FFC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TENTANG </a:t>
            </a:r>
            <a:r>
              <a:rPr lang="en-ID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dobe Gothic Std B" panose="020B0800000000000000" pitchFamily="34" charset="-128"/>
                <a:ea typeface="Adobe Gothic Std B" panose="020B0800000000000000" pitchFamily="34" charset="-128"/>
              </a:rPr>
              <a:t>COVID-19</a:t>
            </a:r>
            <a:endParaRPr lang="en-ID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4166" y="1825625"/>
            <a:ext cx="6759633" cy="4351338"/>
          </a:xfrm>
        </p:spPr>
        <p:txBody>
          <a:bodyPr/>
          <a:lstStyle/>
          <a:p>
            <a:r>
              <a:rPr lang="en-ID" dirty="0" err="1" smtClean="0"/>
              <a:t>Menyerang</a:t>
            </a:r>
            <a:r>
              <a:rPr lang="en-ID" dirty="0" smtClean="0"/>
              <a:t> </a:t>
            </a:r>
            <a:r>
              <a:rPr lang="en-ID" dirty="0" err="1" smtClean="0"/>
              <a:t>saluran</a:t>
            </a:r>
            <a:r>
              <a:rPr lang="en-ID" dirty="0" smtClean="0"/>
              <a:t> </a:t>
            </a:r>
            <a:r>
              <a:rPr lang="en-ID" dirty="0" err="1" smtClean="0"/>
              <a:t>pernapasan</a:t>
            </a:r>
            <a:r>
              <a:rPr lang="en-ID" dirty="0" smtClean="0"/>
              <a:t> </a:t>
            </a:r>
            <a:r>
              <a:rPr lang="en-ID" dirty="0" err="1" smtClean="0"/>
              <a:t>bawah</a:t>
            </a:r>
            <a:r>
              <a:rPr lang="en-ID" dirty="0" smtClean="0"/>
              <a:t>: </a:t>
            </a:r>
            <a:r>
              <a:rPr lang="en-ID" dirty="0" err="1" smtClean="0"/>
              <a:t>paru-paru</a:t>
            </a:r>
            <a:endParaRPr lang="en-ID" dirty="0" smtClean="0"/>
          </a:p>
          <a:p>
            <a:r>
              <a:rPr lang="en-ID" dirty="0" smtClean="0"/>
              <a:t>Virus Covid-19 </a:t>
            </a:r>
            <a:r>
              <a:rPr lang="en-ID" dirty="0" err="1" smtClean="0"/>
              <a:t>merusak</a:t>
            </a:r>
            <a:r>
              <a:rPr lang="en-ID" dirty="0" smtClean="0"/>
              <a:t> </a:t>
            </a:r>
            <a:r>
              <a:rPr lang="en-ID" dirty="0" err="1" smtClean="0"/>
              <a:t>dinding</a:t>
            </a:r>
            <a:r>
              <a:rPr lang="en-ID" dirty="0" smtClean="0"/>
              <a:t> </a:t>
            </a:r>
            <a:r>
              <a:rPr lang="en-ID" dirty="0" err="1" smtClean="0"/>
              <a:t>paru-paru</a:t>
            </a:r>
            <a:r>
              <a:rPr lang="en-ID" dirty="0" smtClean="0"/>
              <a:t>: </a:t>
            </a:r>
            <a:r>
              <a:rPr lang="en-ID" dirty="0" err="1" smtClean="0"/>
              <a:t>meninggalkan</a:t>
            </a:r>
            <a:r>
              <a:rPr lang="en-ID" dirty="0" smtClean="0"/>
              <a:t> </a:t>
            </a:r>
            <a:r>
              <a:rPr lang="en-ID" dirty="0" err="1" smtClean="0"/>
              <a:t>jaringan</a:t>
            </a:r>
            <a:r>
              <a:rPr lang="en-ID" dirty="0" smtClean="0"/>
              <a:t> </a:t>
            </a:r>
            <a:r>
              <a:rPr lang="en-ID" dirty="0" err="1" smtClean="0"/>
              <a:t>parut</a:t>
            </a:r>
            <a:r>
              <a:rPr lang="en-ID" dirty="0" smtClean="0"/>
              <a:t> di </a:t>
            </a:r>
            <a:r>
              <a:rPr lang="en-ID" dirty="0" err="1" smtClean="0"/>
              <a:t>paru</a:t>
            </a:r>
            <a:endParaRPr lang="en-ID" dirty="0" smtClean="0"/>
          </a:p>
          <a:p>
            <a:r>
              <a:rPr lang="en-ID" dirty="0" smtClean="0"/>
              <a:t>Beda </a:t>
            </a:r>
            <a:r>
              <a:rPr lang="en-ID" dirty="0" err="1" smtClean="0"/>
              <a:t>dengan</a:t>
            </a:r>
            <a:r>
              <a:rPr lang="en-ID" dirty="0" smtClean="0"/>
              <a:t> flu yang:</a:t>
            </a:r>
          </a:p>
          <a:p>
            <a:pPr lvl="1"/>
            <a:r>
              <a:rPr lang="en-ID" dirty="0" err="1" smtClean="0"/>
              <a:t>Menyerang</a:t>
            </a:r>
            <a:r>
              <a:rPr lang="en-ID" dirty="0" smtClean="0"/>
              <a:t> </a:t>
            </a:r>
            <a:r>
              <a:rPr lang="en-ID" dirty="0" err="1" smtClean="0"/>
              <a:t>saluran</a:t>
            </a:r>
            <a:r>
              <a:rPr lang="en-ID" dirty="0" smtClean="0"/>
              <a:t> </a:t>
            </a:r>
            <a:r>
              <a:rPr lang="en-ID" dirty="0" err="1" smtClean="0"/>
              <a:t>pernapasan</a:t>
            </a:r>
            <a:r>
              <a:rPr lang="en-ID" dirty="0" smtClean="0"/>
              <a:t> </a:t>
            </a:r>
            <a:r>
              <a:rPr lang="en-ID" dirty="0" err="1" smtClean="0"/>
              <a:t>atas</a:t>
            </a:r>
            <a:endParaRPr lang="en-ID" dirty="0" smtClean="0"/>
          </a:p>
          <a:p>
            <a:pPr lvl="1"/>
            <a:r>
              <a:rPr lang="en-ID" dirty="0" err="1" smtClean="0"/>
              <a:t>Tidak</a:t>
            </a:r>
            <a:r>
              <a:rPr lang="en-ID" dirty="0" smtClean="0"/>
              <a:t> </a:t>
            </a:r>
            <a:r>
              <a:rPr lang="en-ID" dirty="0" err="1" smtClean="0"/>
              <a:t>meninggalkan</a:t>
            </a:r>
            <a:r>
              <a:rPr lang="en-ID" dirty="0" smtClean="0"/>
              <a:t> </a:t>
            </a:r>
            <a:r>
              <a:rPr lang="en-ID" dirty="0" err="1" smtClean="0"/>
              <a:t>jaringan</a:t>
            </a:r>
            <a:r>
              <a:rPr lang="en-ID" dirty="0" smtClean="0"/>
              <a:t> </a:t>
            </a:r>
            <a:r>
              <a:rPr lang="en-ID" dirty="0" err="1" smtClean="0"/>
              <a:t>parut</a:t>
            </a:r>
            <a:endParaRPr lang="en-ID" dirty="0" smtClean="0"/>
          </a:p>
          <a:p>
            <a:pPr lvl="1"/>
            <a:r>
              <a:rPr lang="en-ID" dirty="0" err="1" smtClean="0"/>
              <a:t>Meninggalkan</a:t>
            </a:r>
            <a:r>
              <a:rPr lang="en-ID" dirty="0" smtClean="0"/>
              <a:t> </a:t>
            </a:r>
            <a:r>
              <a:rPr lang="en-ID" dirty="0" err="1" smtClean="0"/>
              <a:t>banyak</a:t>
            </a:r>
            <a:r>
              <a:rPr lang="en-ID" dirty="0" smtClean="0"/>
              <a:t> </a:t>
            </a:r>
            <a:r>
              <a:rPr lang="en-ID" dirty="0" err="1" smtClean="0"/>
              <a:t>dahak</a:t>
            </a:r>
            <a:endParaRPr lang="en-ID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147" y="4315107"/>
            <a:ext cx="2921924" cy="194794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147" y="1690688"/>
            <a:ext cx="2921924" cy="2624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506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D" sz="3600" b="1" dirty="0" smtClean="0">
                <a:ln>
                  <a:solidFill>
                    <a:schemeClr val="tx1">
                      <a:lumMod val="75000"/>
                    </a:schemeClr>
                  </a:solidFill>
                </a:ln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Adobe Gothic Std B" panose="020B0800000000000000" pitchFamily="34" charset="-128"/>
                <a:ea typeface="Adobe Gothic Std B" panose="020B0800000000000000" pitchFamily="34" charset="-128"/>
              </a:rPr>
              <a:t>AWAL PERMULAAN COVID-19 MENYEBAR</a:t>
            </a:r>
            <a:endParaRPr lang="en-ID" sz="3600" b="1" dirty="0">
              <a:ln>
                <a:solidFill>
                  <a:schemeClr val="tx1">
                    <a:lumMod val="75000"/>
                  </a:schemeClr>
                </a:solidFill>
              </a:ln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7064433" cy="4351338"/>
          </a:xfrm>
        </p:spPr>
        <p:txBody>
          <a:bodyPr>
            <a:normAutofit/>
          </a:bodyPr>
          <a:lstStyle/>
          <a:p>
            <a:r>
              <a:rPr lang="en-ID" b="1" dirty="0" err="1" smtClean="0"/>
              <a:t>Desember</a:t>
            </a:r>
            <a:r>
              <a:rPr lang="en-ID" b="1" dirty="0" smtClean="0"/>
              <a:t> 2019 di Wuhan</a:t>
            </a:r>
            <a:r>
              <a:rPr lang="en-ID" dirty="0" smtClean="0"/>
              <a:t>: dr. Li </a:t>
            </a:r>
            <a:r>
              <a:rPr lang="en-ID" dirty="0" err="1" smtClean="0"/>
              <a:t>Wenliang</a:t>
            </a:r>
            <a:r>
              <a:rPr lang="en-ID" dirty="0" smtClean="0"/>
              <a:t> </a:t>
            </a:r>
            <a:r>
              <a:rPr lang="en-ID" dirty="0" err="1"/>
              <a:t>m</a:t>
            </a:r>
            <a:r>
              <a:rPr lang="en-ID" dirty="0" err="1" smtClean="0"/>
              <a:t>enemukan</a:t>
            </a:r>
            <a:r>
              <a:rPr lang="en-ID" dirty="0" smtClean="0"/>
              <a:t> </a:t>
            </a:r>
            <a:r>
              <a:rPr lang="en-ID" dirty="0" err="1" smtClean="0"/>
              <a:t>beberapa</a:t>
            </a:r>
            <a:r>
              <a:rPr lang="en-ID" dirty="0" smtClean="0"/>
              <a:t> </a:t>
            </a:r>
            <a:r>
              <a:rPr lang="en-ID" dirty="0" err="1" smtClean="0"/>
              <a:t>pasien</a:t>
            </a:r>
            <a:r>
              <a:rPr lang="en-ID" dirty="0" smtClean="0"/>
              <a:t> </a:t>
            </a:r>
            <a:r>
              <a:rPr lang="en-ID" dirty="0" err="1" smtClean="0"/>
              <a:t>dengan</a:t>
            </a:r>
            <a:r>
              <a:rPr lang="en-ID" dirty="0" smtClean="0"/>
              <a:t> </a:t>
            </a:r>
            <a:r>
              <a:rPr lang="en-ID" dirty="0" err="1" smtClean="0"/>
              <a:t>gejala</a:t>
            </a:r>
            <a:r>
              <a:rPr lang="en-ID" dirty="0" smtClean="0"/>
              <a:t> yang </a:t>
            </a:r>
            <a:r>
              <a:rPr lang="en-ID" dirty="0" err="1" smtClean="0"/>
              <a:t>mirip</a:t>
            </a:r>
            <a:r>
              <a:rPr lang="en-ID" dirty="0" smtClean="0"/>
              <a:t> (Pneumonia </a:t>
            </a:r>
            <a:r>
              <a:rPr lang="en-ID" dirty="0" err="1" smtClean="0"/>
              <a:t>akut</a:t>
            </a:r>
            <a:r>
              <a:rPr lang="en-ID" dirty="0" smtClean="0"/>
              <a:t> </a:t>
            </a:r>
            <a:r>
              <a:rPr lang="en-ID" dirty="0" err="1" smtClean="0"/>
              <a:t>mirip</a:t>
            </a:r>
            <a:r>
              <a:rPr lang="en-ID" dirty="0" smtClean="0"/>
              <a:t> SARS </a:t>
            </a:r>
            <a:r>
              <a:rPr lang="en-ID" dirty="0" err="1" smtClean="0"/>
              <a:t>tapi</a:t>
            </a:r>
            <a:r>
              <a:rPr lang="en-ID" dirty="0" smtClean="0"/>
              <a:t> </a:t>
            </a:r>
            <a:r>
              <a:rPr lang="en-ID" dirty="0" err="1" smtClean="0"/>
              <a:t>bukan</a:t>
            </a:r>
            <a:r>
              <a:rPr lang="en-ID" dirty="0" smtClean="0"/>
              <a:t>)</a:t>
            </a:r>
          </a:p>
          <a:p>
            <a:r>
              <a:rPr lang="en-ID" dirty="0" err="1" smtClean="0"/>
              <a:t>Dr.</a:t>
            </a:r>
            <a:r>
              <a:rPr lang="en-ID" dirty="0" smtClean="0"/>
              <a:t> Li </a:t>
            </a:r>
            <a:r>
              <a:rPr lang="en-ID" dirty="0" err="1" smtClean="0"/>
              <a:t>menginformasikan</a:t>
            </a:r>
            <a:r>
              <a:rPr lang="en-ID" dirty="0" smtClean="0"/>
              <a:t> </a:t>
            </a:r>
            <a:r>
              <a:rPr lang="en-ID" dirty="0" err="1" smtClean="0"/>
              <a:t>pada</a:t>
            </a:r>
            <a:r>
              <a:rPr lang="en-ID" dirty="0" smtClean="0"/>
              <a:t> </a:t>
            </a:r>
            <a:r>
              <a:rPr lang="en-ID" dirty="0" err="1" smtClean="0"/>
              <a:t>koleganya</a:t>
            </a:r>
            <a:r>
              <a:rPr lang="en-ID" dirty="0" smtClean="0"/>
              <a:t> </a:t>
            </a:r>
            <a:r>
              <a:rPr lang="en-ID" dirty="0" err="1" smtClean="0"/>
              <a:t>untuk</a:t>
            </a:r>
            <a:r>
              <a:rPr lang="en-ID" dirty="0" smtClean="0"/>
              <a:t> </a:t>
            </a:r>
            <a:r>
              <a:rPr lang="en-ID" dirty="0" err="1" smtClean="0"/>
              <a:t>mulai</a:t>
            </a:r>
            <a:r>
              <a:rPr lang="en-ID" dirty="0" smtClean="0"/>
              <a:t> </a:t>
            </a:r>
            <a:r>
              <a:rPr lang="en-ID" dirty="0" err="1" smtClean="0"/>
              <a:t>siap-siap</a:t>
            </a:r>
            <a:r>
              <a:rPr lang="en-ID" dirty="0" smtClean="0"/>
              <a:t> </a:t>
            </a:r>
            <a:r>
              <a:rPr lang="en-ID" dirty="0" err="1" smtClean="0"/>
              <a:t>akan</a:t>
            </a:r>
            <a:r>
              <a:rPr lang="en-ID" dirty="0" smtClean="0"/>
              <a:t> </a:t>
            </a:r>
            <a:r>
              <a:rPr lang="en-ID" dirty="0" err="1" smtClean="0"/>
              <a:t>ada</a:t>
            </a:r>
            <a:r>
              <a:rPr lang="en-ID" dirty="0" smtClean="0"/>
              <a:t> </a:t>
            </a:r>
            <a:r>
              <a:rPr lang="en-ID" dirty="0" err="1" smtClean="0"/>
              <a:t>wabah</a:t>
            </a:r>
            <a:r>
              <a:rPr lang="en-ID" dirty="0" smtClean="0"/>
              <a:t> </a:t>
            </a:r>
            <a:r>
              <a:rPr lang="en-ID" dirty="0" err="1" smtClean="0"/>
              <a:t>baru</a:t>
            </a:r>
            <a:r>
              <a:rPr lang="en-ID" dirty="0" smtClean="0"/>
              <a:t> </a:t>
            </a:r>
          </a:p>
          <a:p>
            <a:r>
              <a:rPr lang="en-ID" dirty="0" err="1" smtClean="0"/>
              <a:t>Pemerintah</a:t>
            </a:r>
            <a:r>
              <a:rPr lang="en-ID" dirty="0" smtClean="0"/>
              <a:t> Wuhan </a:t>
            </a:r>
            <a:r>
              <a:rPr lang="en-ID" dirty="0" err="1" smtClean="0"/>
              <a:t>menangkap</a:t>
            </a:r>
            <a:r>
              <a:rPr lang="en-ID" dirty="0" smtClean="0"/>
              <a:t> dr. Li </a:t>
            </a:r>
            <a:r>
              <a:rPr lang="en-ID" dirty="0" err="1" smtClean="0"/>
              <a:t>karena</a:t>
            </a:r>
            <a:r>
              <a:rPr lang="en-ID" dirty="0" smtClean="0"/>
              <a:t> </a:t>
            </a:r>
            <a:r>
              <a:rPr lang="en-ID" dirty="0" err="1" smtClean="0"/>
              <a:t>tuduhan</a:t>
            </a:r>
            <a:r>
              <a:rPr lang="en-ID" dirty="0" smtClean="0"/>
              <a:t> </a:t>
            </a:r>
            <a:r>
              <a:rPr lang="en-ID" dirty="0" err="1" smtClean="0"/>
              <a:t>penyebaran</a:t>
            </a:r>
            <a:r>
              <a:rPr lang="en-ID" dirty="0" smtClean="0"/>
              <a:t> </a:t>
            </a:r>
            <a:r>
              <a:rPr lang="en-ID" dirty="0" err="1" smtClean="0"/>
              <a:t>berita</a:t>
            </a:r>
            <a:r>
              <a:rPr lang="en-ID" dirty="0" smtClean="0"/>
              <a:t> </a:t>
            </a:r>
            <a:r>
              <a:rPr lang="en-ID" dirty="0" err="1" smtClean="0"/>
              <a:t>bohong</a:t>
            </a:r>
            <a:endParaRPr lang="en-ID" dirty="0" smtClean="0"/>
          </a:p>
          <a:p>
            <a:r>
              <a:rPr lang="en-ID" dirty="0" smtClean="0"/>
              <a:t>dr. Li </a:t>
            </a:r>
            <a:r>
              <a:rPr lang="en-ID" dirty="0" err="1" smtClean="0"/>
              <a:t>meninggal</a:t>
            </a:r>
            <a:r>
              <a:rPr lang="en-ID" dirty="0" smtClean="0"/>
              <a:t>  </a:t>
            </a:r>
            <a:r>
              <a:rPr lang="en-ID" dirty="0" err="1" smtClean="0"/>
              <a:t>pada</a:t>
            </a:r>
            <a:r>
              <a:rPr lang="en-ID" dirty="0" smtClean="0"/>
              <a:t> 7 </a:t>
            </a:r>
            <a:r>
              <a:rPr lang="en-ID" dirty="0" err="1" smtClean="0"/>
              <a:t>Februari</a:t>
            </a:r>
            <a:r>
              <a:rPr lang="en-ID" dirty="0" smtClean="0"/>
              <a:t> </a:t>
            </a:r>
            <a:r>
              <a:rPr lang="en-ID" dirty="0" err="1" smtClean="0"/>
              <a:t>setelah</a:t>
            </a:r>
            <a:r>
              <a:rPr lang="en-ID" dirty="0" smtClean="0"/>
              <a:t> </a:t>
            </a:r>
            <a:r>
              <a:rPr lang="en-ID" dirty="0" err="1" smtClean="0"/>
              <a:t>makin</a:t>
            </a:r>
            <a:r>
              <a:rPr lang="en-ID" dirty="0" smtClean="0"/>
              <a:t> </a:t>
            </a:r>
            <a:r>
              <a:rPr lang="en-ID" dirty="0" err="1" smtClean="0"/>
              <a:t>merebaknya</a:t>
            </a:r>
            <a:r>
              <a:rPr lang="en-ID" dirty="0" smtClean="0"/>
              <a:t> Covid-19 </a:t>
            </a:r>
            <a:endParaRPr lang="en-ID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1" r="14912"/>
          <a:stretch/>
        </p:blipFill>
        <p:spPr>
          <a:xfrm>
            <a:off x="7719753" y="1563226"/>
            <a:ext cx="4339244" cy="381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60699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66806" y="365125"/>
            <a:ext cx="4686993" cy="1325563"/>
          </a:xfrm>
        </p:spPr>
        <p:txBody>
          <a:bodyPr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ID" sz="4000" b="1" dirty="0" smtClean="0">
                <a:ln/>
                <a:solidFill>
                  <a:schemeClr val="accent4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GEJALA </a:t>
            </a:r>
            <a:r>
              <a:rPr lang="en-ID" sz="4000" b="1" dirty="0" smtClean="0">
                <a:ln/>
                <a:solidFill>
                  <a:schemeClr val="accent6">
                    <a:lumMod val="40000"/>
                    <a:lumOff val="60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COVID-19</a:t>
            </a:r>
            <a:endParaRPr lang="en-ID" sz="4000" b="1" dirty="0">
              <a:ln/>
              <a:solidFill>
                <a:schemeClr val="accent6">
                  <a:lumMod val="40000"/>
                  <a:lumOff val="60000"/>
                </a:schemeClr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15447" y="1825625"/>
            <a:ext cx="4138352" cy="4351338"/>
          </a:xfrm>
        </p:spPr>
        <p:txBody>
          <a:bodyPr/>
          <a:lstStyle/>
          <a:p>
            <a:r>
              <a:rPr lang="en-ID" dirty="0" err="1" smtClean="0"/>
              <a:t>Antar</a:t>
            </a:r>
            <a:r>
              <a:rPr lang="en-ID" dirty="0" smtClean="0"/>
              <a:t> </a:t>
            </a:r>
            <a:r>
              <a:rPr lang="en-ID" dirty="0" err="1" smtClean="0"/>
              <a:t>satu</a:t>
            </a:r>
            <a:r>
              <a:rPr lang="en-ID" dirty="0" smtClean="0"/>
              <a:t> orang </a:t>
            </a:r>
            <a:r>
              <a:rPr lang="en-ID" dirty="0" err="1" smtClean="0"/>
              <a:t>dengan</a:t>
            </a:r>
            <a:r>
              <a:rPr lang="en-ID" dirty="0" smtClean="0"/>
              <a:t> orang lain </a:t>
            </a:r>
            <a:r>
              <a:rPr lang="en-ID" dirty="0" err="1" smtClean="0"/>
              <a:t>bisa</a:t>
            </a:r>
            <a:r>
              <a:rPr lang="en-ID" dirty="0" smtClean="0"/>
              <a:t> </a:t>
            </a:r>
            <a:r>
              <a:rPr lang="en-ID" dirty="0" err="1" smtClean="0"/>
              <a:t>saja</a:t>
            </a:r>
            <a:r>
              <a:rPr lang="en-ID" dirty="0" smtClean="0"/>
              <a:t> </a:t>
            </a:r>
            <a:r>
              <a:rPr lang="en-ID" dirty="0" err="1" smtClean="0"/>
              <a:t>tidak</a:t>
            </a:r>
            <a:r>
              <a:rPr lang="en-ID" dirty="0" smtClean="0"/>
              <a:t> </a:t>
            </a:r>
            <a:r>
              <a:rPr lang="en-ID" dirty="0" err="1" smtClean="0"/>
              <a:t>sama</a:t>
            </a:r>
            <a:r>
              <a:rPr lang="en-ID" dirty="0" smtClean="0"/>
              <a:t> TAPI </a:t>
            </a:r>
            <a:r>
              <a:rPr lang="en-ID" dirty="0" err="1" smtClean="0"/>
              <a:t>ada</a:t>
            </a:r>
            <a:r>
              <a:rPr lang="en-ID" dirty="0" smtClean="0"/>
              <a:t> </a:t>
            </a:r>
            <a:r>
              <a:rPr lang="en-ID" dirty="0" err="1" smtClean="0"/>
              <a:t>kemiripan</a:t>
            </a:r>
            <a:endParaRPr lang="en-ID" dirty="0" smtClean="0"/>
          </a:p>
          <a:p>
            <a:pPr lvl="1"/>
            <a:r>
              <a:rPr lang="en-ID" dirty="0" err="1"/>
              <a:t>Demam</a:t>
            </a:r>
            <a:r>
              <a:rPr lang="en-ID" dirty="0"/>
              <a:t>/</a:t>
            </a:r>
            <a:r>
              <a:rPr lang="en-ID" dirty="0" err="1"/>
              <a:t>Meriang</a:t>
            </a:r>
            <a:r>
              <a:rPr lang="en-ID" dirty="0"/>
              <a:t>/</a:t>
            </a:r>
            <a:r>
              <a:rPr lang="en-ID" dirty="0" err="1"/>
              <a:t>Tulang</a:t>
            </a:r>
            <a:r>
              <a:rPr lang="en-ID" dirty="0"/>
              <a:t> </a:t>
            </a:r>
            <a:r>
              <a:rPr lang="en-ID" dirty="0" err="1"/>
              <a:t>terasa</a:t>
            </a:r>
            <a:r>
              <a:rPr lang="en-ID" dirty="0"/>
              <a:t> </a:t>
            </a:r>
            <a:r>
              <a:rPr lang="en-ID" dirty="0" err="1"/>
              <a:t>ngilu</a:t>
            </a:r>
            <a:endParaRPr lang="en-ID" dirty="0"/>
          </a:p>
          <a:p>
            <a:pPr lvl="1"/>
            <a:r>
              <a:rPr lang="en-ID" dirty="0" err="1"/>
              <a:t>Sesak</a:t>
            </a:r>
            <a:r>
              <a:rPr lang="en-ID" dirty="0"/>
              <a:t> </a:t>
            </a:r>
            <a:r>
              <a:rPr lang="en-ID" dirty="0" err="1"/>
              <a:t>nafas</a:t>
            </a:r>
            <a:endParaRPr lang="en-ID" dirty="0"/>
          </a:p>
          <a:p>
            <a:pPr lvl="1"/>
            <a:r>
              <a:rPr lang="en-ID" dirty="0" err="1"/>
              <a:t>Batuk</a:t>
            </a:r>
            <a:r>
              <a:rPr lang="en-ID" dirty="0"/>
              <a:t> </a:t>
            </a:r>
            <a:r>
              <a:rPr lang="en-ID" dirty="0" err="1"/>
              <a:t>tapi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berdahak</a:t>
            </a:r>
            <a:endParaRPr lang="en-ID" dirty="0"/>
          </a:p>
          <a:p>
            <a:pPr marL="228600" lvl="1">
              <a:spcBef>
                <a:spcPts val="1000"/>
              </a:spcBef>
            </a:pPr>
            <a:r>
              <a:rPr lang="en-ID" dirty="0" err="1" smtClean="0"/>
              <a:t>Sudah</a:t>
            </a:r>
            <a:r>
              <a:rPr lang="en-ID" dirty="0" smtClean="0"/>
              <a:t> </a:t>
            </a:r>
            <a:r>
              <a:rPr lang="en-ID" dirty="0" err="1"/>
              <a:t>sangat</a:t>
            </a:r>
            <a:r>
              <a:rPr lang="en-ID" dirty="0"/>
              <a:t> </a:t>
            </a:r>
            <a:r>
              <a:rPr lang="en-ID" dirty="0" err="1"/>
              <a:t>parah</a:t>
            </a:r>
            <a:r>
              <a:rPr lang="en-ID" dirty="0"/>
              <a:t>: </a:t>
            </a:r>
            <a:r>
              <a:rPr lang="en-ID" dirty="0" err="1"/>
              <a:t>mata</a:t>
            </a:r>
            <a:r>
              <a:rPr lang="en-ID" dirty="0"/>
              <a:t> </a:t>
            </a:r>
            <a:r>
              <a:rPr lang="en-ID" dirty="0" err="1"/>
              <a:t>merah</a:t>
            </a:r>
            <a:r>
              <a:rPr lang="en-ID" dirty="0"/>
              <a:t>, dada </a:t>
            </a:r>
            <a:r>
              <a:rPr lang="en-ID" dirty="0" err="1"/>
              <a:t>sangat</a:t>
            </a:r>
            <a:r>
              <a:rPr lang="en-ID" dirty="0"/>
              <a:t> </a:t>
            </a:r>
            <a:r>
              <a:rPr lang="en-ID" dirty="0" err="1"/>
              <a:t>sesak</a:t>
            </a:r>
            <a:r>
              <a:rPr lang="en-ID" dirty="0"/>
              <a:t> </a:t>
            </a:r>
            <a:r>
              <a:rPr lang="en-ID" dirty="0" err="1"/>
              <a:t>sulit</a:t>
            </a:r>
            <a:r>
              <a:rPr lang="en-ID" dirty="0"/>
              <a:t> </a:t>
            </a:r>
            <a:r>
              <a:rPr lang="en-ID" dirty="0" err="1"/>
              <a:t>bernafas</a:t>
            </a:r>
            <a:endParaRPr lang="en-ID" dirty="0"/>
          </a:p>
          <a:p>
            <a:endParaRPr lang="en-ID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85" y="0"/>
            <a:ext cx="60869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386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SEMUA ORANG BISA KENA COVID-19 TAPI</a:t>
            </a:r>
            <a:endParaRPr lang="en-ID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D" b="1"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Lansia</a:t>
            </a:r>
            <a:r>
              <a:rPr lang="en-ID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ID" b="1"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lebih</a:t>
            </a:r>
            <a:r>
              <a:rPr lang="en-ID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ID" b="1"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rentan</a:t>
            </a:r>
            <a:r>
              <a:rPr lang="en-ID" dirty="0" smtClean="0"/>
              <a:t>: </a:t>
            </a:r>
            <a:r>
              <a:rPr lang="en-ID" dirty="0" err="1" smtClean="0"/>
              <a:t>pembentukan</a:t>
            </a:r>
            <a:r>
              <a:rPr lang="en-ID" dirty="0" smtClean="0"/>
              <a:t> </a:t>
            </a:r>
            <a:r>
              <a:rPr lang="en-ID" dirty="0" err="1" smtClean="0"/>
              <a:t>sel-sel</a:t>
            </a:r>
            <a:r>
              <a:rPr lang="en-ID" dirty="0" smtClean="0"/>
              <a:t> </a:t>
            </a:r>
            <a:r>
              <a:rPr lang="en-ID" dirty="0" err="1" smtClean="0"/>
              <a:t>untuk</a:t>
            </a:r>
            <a:r>
              <a:rPr lang="en-ID" dirty="0" smtClean="0"/>
              <a:t> recovery </a:t>
            </a:r>
            <a:r>
              <a:rPr lang="en-ID" dirty="0" err="1" smtClean="0"/>
              <a:t>tidak</a:t>
            </a:r>
            <a:r>
              <a:rPr lang="en-ID" dirty="0" smtClean="0"/>
              <a:t> </a:t>
            </a:r>
            <a:r>
              <a:rPr lang="en-ID" dirty="0" err="1" smtClean="0"/>
              <a:t>sebaik</a:t>
            </a:r>
            <a:r>
              <a:rPr lang="en-ID" dirty="0" smtClean="0"/>
              <a:t> yang </a:t>
            </a:r>
            <a:r>
              <a:rPr lang="en-ID" dirty="0" err="1" smtClean="0"/>
              <a:t>lebih</a:t>
            </a:r>
            <a:r>
              <a:rPr lang="en-ID" dirty="0" smtClean="0"/>
              <a:t> </a:t>
            </a:r>
            <a:r>
              <a:rPr lang="en-ID" dirty="0" err="1" smtClean="0"/>
              <a:t>muda</a:t>
            </a:r>
            <a:endParaRPr lang="en-ID" dirty="0" smtClean="0"/>
          </a:p>
          <a:p>
            <a:r>
              <a:rPr lang="en-ID" dirty="0" err="1" smtClean="0"/>
              <a:t>Lebih</a:t>
            </a:r>
            <a:r>
              <a:rPr lang="en-ID" dirty="0" smtClean="0"/>
              <a:t> </a:t>
            </a:r>
            <a:r>
              <a:rPr lang="en-ID" dirty="0" err="1" smtClean="0"/>
              <a:t>dari</a:t>
            </a:r>
            <a:r>
              <a:rPr lang="en-ID" dirty="0" smtClean="0"/>
              <a:t> 20% yang </a:t>
            </a:r>
            <a:r>
              <a:rPr lang="en-ID" dirty="0" err="1" smtClean="0"/>
              <a:t>meninggal</a:t>
            </a:r>
            <a:r>
              <a:rPr lang="en-ID" dirty="0" smtClean="0"/>
              <a:t> </a:t>
            </a:r>
            <a:r>
              <a:rPr lang="en-ID" dirty="0" err="1" smtClean="0"/>
              <a:t>adalah</a:t>
            </a:r>
            <a:r>
              <a:rPr lang="en-ID" dirty="0" smtClean="0"/>
              <a:t> </a:t>
            </a:r>
            <a:r>
              <a:rPr lang="en-ID" dirty="0" err="1" smtClean="0">
                <a:solidFill>
                  <a:schemeClr val="accent1"/>
                </a:solidFill>
              </a:rPr>
              <a:t>tenaga</a:t>
            </a:r>
            <a:r>
              <a:rPr lang="en-ID" dirty="0" smtClean="0">
                <a:solidFill>
                  <a:schemeClr val="accent1"/>
                </a:solidFill>
              </a:rPr>
              <a:t> </a:t>
            </a:r>
            <a:r>
              <a:rPr lang="en-ID" dirty="0" err="1" smtClean="0">
                <a:solidFill>
                  <a:schemeClr val="accent1"/>
                </a:solidFill>
              </a:rPr>
              <a:t>kesehatan</a:t>
            </a:r>
            <a:r>
              <a:rPr lang="en-ID" dirty="0" smtClean="0"/>
              <a:t> (</a:t>
            </a:r>
            <a:r>
              <a:rPr lang="en-ID" dirty="0" err="1" smtClean="0"/>
              <a:t>Belanda</a:t>
            </a:r>
            <a:r>
              <a:rPr lang="en-ID" dirty="0" smtClean="0"/>
              <a:t> 24.5%)</a:t>
            </a:r>
          </a:p>
          <a:p>
            <a:r>
              <a:rPr lang="en-ID" dirty="0" smtClean="0">
                <a:solidFill>
                  <a:srgbClr val="FF0000"/>
                </a:solidFill>
              </a:rPr>
              <a:t>Orang </a:t>
            </a:r>
            <a:r>
              <a:rPr lang="en-ID" dirty="0" err="1" smtClean="0">
                <a:solidFill>
                  <a:srgbClr val="FF0000"/>
                </a:solidFill>
              </a:rPr>
              <a:t>dengan</a:t>
            </a:r>
            <a:r>
              <a:rPr lang="en-ID" dirty="0" smtClean="0">
                <a:solidFill>
                  <a:srgbClr val="FF0000"/>
                </a:solidFill>
              </a:rPr>
              <a:t> diabetes</a:t>
            </a:r>
            <a:r>
              <a:rPr lang="en-ID" dirty="0" smtClean="0"/>
              <a:t>: </a:t>
            </a:r>
            <a:r>
              <a:rPr lang="en-ID" dirty="0" err="1" smtClean="0"/>
              <a:t>pasien</a:t>
            </a:r>
            <a:r>
              <a:rPr lang="en-ID" dirty="0" smtClean="0"/>
              <a:t> diabetes </a:t>
            </a:r>
            <a:r>
              <a:rPr lang="en-ID" dirty="0" err="1" smtClean="0"/>
              <a:t>ketika</a:t>
            </a:r>
            <a:r>
              <a:rPr lang="en-ID" dirty="0" smtClean="0"/>
              <a:t> </a:t>
            </a:r>
            <a:r>
              <a:rPr lang="en-ID" dirty="0" err="1" smtClean="0"/>
              <a:t>terluka</a:t>
            </a:r>
            <a:r>
              <a:rPr lang="en-ID" dirty="0" smtClean="0"/>
              <a:t> </a:t>
            </a:r>
            <a:r>
              <a:rPr lang="en-ID" dirty="0" err="1" smtClean="0"/>
              <a:t>itu</a:t>
            </a:r>
            <a:r>
              <a:rPr lang="en-ID" dirty="0" smtClean="0"/>
              <a:t> </a:t>
            </a:r>
            <a:r>
              <a:rPr lang="en-ID" dirty="0" err="1" smtClean="0"/>
              <a:t>sulit</a:t>
            </a:r>
            <a:r>
              <a:rPr lang="en-ID" dirty="0" smtClean="0"/>
              <a:t> </a:t>
            </a:r>
            <a:r>
              <a:rPr lang="en-ID" dirty="0" err="1" smtClean="0"/>
              <a:t>sembuh</a:t>
            </a:r>
            <a:endParaRPr lang="en-ID" dirty="0" smtClean="0"/>
          </a:p>
          <a:p>
            <a:r>
              <a:rPr lang="en-ID" dirty="0" err="1" smtClean="0"/>
              <a:t>Pasien</a:t>
            </a:r>
            <a:r>
              <a:rPr lang="en-ID" dirty="0" smtClean="0"/>
              <a:t> </a:t>
            </a:r>
            <a:r>
              <a:rPr lang="en-ID" dirty="0" err="1" smtClean="0">
                <a:solidFill>
                  <a:srgbClr val="FFFF00"/>
                </a:solidFill>
              </a:rPr>
              <a:t>hipertensi</a:t>
            </a:r>
            <a:endParaRPr lang="en-ID" dirty="0" smtClean="0">
              <a:solidFill>
                <a:srgbClr val="FFFF00"/>
              </a:solidFill>
            </a:endParaRPr>
          </a:p>
          <a:p>
            <a:r>
              <a:rPr lang="en-ID" dirty="0" smtClean="0"/>
              <a:t>Orang </a:t>
            </a:r>
            <a:r>
              <a:rPr lang="en-ID" dirty="0" err="1" smtClean="0"/>
              <a:t>dengan</a:t>
            </a:r>
            <a:r>
              <a:rPr lang="en-ID" dirty="0" smtClean="0"/>
              <a:t> </a:t>
            </a:r>
            <a:r>
              <a:rPr lang="en-ID" dirty="0" err="1" smtClean="0">
                <a:solidFill>
                  <a:srgbClr val="92D050"/>
                </a:solidFill>
              </a:rPr>
              <a:t>imunitas</a:t>
            </a:r>
            <a:r>
              <a:rPr lang="en-ID" dirty="0" smtClean="0">
                <a:solidFill>
                  <a:srgbClr val="92D050"/>
                </a:solidFill>
              </a:rPr>
              <a:t> </a:t>
            </a:r>
            <a:r>
              <a:rPr lang="en-ID" dirty="0" err="1" smtClean="0">
                <a:solidFill>
                  <a:srgbClr val="92D050"/>
                </a:solidFill>
              </a:rPr>
              <a:t>lebih</a:t>
            </a:r>
            <a:r>
              <a:rPr lang="en-ID" dirty="0" smtClean="0">
                <a:solidFill>
                  <a:srgbClr val="92D050"/>
                </a:solidFill>
              </a:rPr>
              <a:t> </a:t>
            </a:r>
            <a:r>
              <a:rPr lang="en-ID" dirty="0" err="1" smtClean="0">
                <a:solidFill>
                  <a:srgbClr val="92D050"/>
                </a:solidFill>
              </a:rPr>
              <a:t>rendah</a:t>
            </a:r>
            <a:r>
              <a:rPr lang="en-ID" dirty="0" smtClean="0"/>
              <a:t>: </a:t>
            </a:r>
            <a:r>
              <a:rPr lang="en-ID" dirty="0" err="1" smtClean="0"/>
              <a:t>penyitas</a:t>
            </a:r>
            <a:r>
              <a:rPr lang="en-ID" dirty="0" smtClean="0"/>
              <a:t> </a:t>
            </a:r>
            <a:r>
              <a:rPr lang="en-ID" dirty="0" err="1" smtClean="0"/>
              <a:t>kanker</a:t>
            </a:r>
            <a:r>
              <a:rPr lang="en-ID" dirty="0" smtClean="0"/>
              <a:t>, HIV AIDS, </a:t>
            </a:r>
            <a:r>
              <a:rPr lang="en-ID" dirty="0" err="1" smtClean="0"/>
              <a:t>dll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3184862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MENGAPA HARUS TIDAK CEMAS</a:t>
            </a:r>
            <a:endParaRPr lang="en-ID" dirty="0">
              <a:solidFill>
                <a:schemeClr val="accent2">
                  <a:lumMod val="40000"/>
                  <a:lumOff val="60000"/>
                </a:schemeClr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D" dirty="0" err="1" smtClean="0">
                <a:solidFill>
                  <a:srgbClr val="FFFF00"/>
                </a:solidFill>
              </a:rPr>
              <a:t>Dapat</a:t>
            </a:r>
            <a:r>
              <a:rPr lang="en-ID" dirty="0" smtClean="0">
                <a:solidFill>
                  <a:srgbClr val="FFFF00"/>
                </a:solidFill>
              </a:rPr>
              <a:t> </a:t>
            </a:r>
            <a:r>
              <a:rPr lang="en-ID" dirty="0" err="1" smtClean="0">
                <a:solidFill>
                  <a:srgbClr val="FFFF00"/>
                </a:solidFill>
              </a:rPr>
              <a:t>sembuh</a:t>
            </a:r>
            <a:r>
              <a:rPr lang="en-ID" dirty="0" smtClean="0">
                <a:solidFill>
                  <a:srgbClr val="FFFF00"/>
                </a:solidFill>
              </a:rPr>
              <a:t> </a:t>
            </a:r>
            <a:r>
              <a:rPr lang="en-ID" dirty="0" err="1" smtClean="0">
                <a:solidFill>
                  <a:srgbClr val="FFFF00"/>
                </a:solidFill>
              </a:rPr>
              <a:t>sendiri</a:t>
            </a:r>
            <a:r>
              <a:rPr lang="en-ID" dirty="0" smtClean="0"/>
              <a:t>, TAPI </a:t>
            </a:r>
            <a:r>
              <a:rPr lang="en-ID" dirty="0" err="1" smtClean="0"/>
              <a:t>pasien</a:t>
            </a:r>
            <a:r>
              <a:rPr lang="en-ID" dirty="0" smtClean="0"/>
              <a:t> </a:t>
            </a:r>
            <a:r>
              <a:rPr lang="en-ID" dirty="0" err="1" smtClean="0"/>
              <a:t>positif</a:t>
            </a:r>
            <a:r>
              <a:rPr lang="en-ID" dirty="0" smtClean="0"/>
              <a:t> </a:t>
            </a:r>
            <a:r>
              <a:rPr lang="en-ID" dirty="0" err="1" smtClean="0"/>
              <a:t>meninggalkan</a:t>
            </a:r>
            <a:r>
              <a:rPr lang="en-ID" dirty="0" smtClean="0"/>
              <a:t> </a:t>
            </a:r>
            <a:r>
              <a:rPr lang="en-ID" dirty="0" err="1" smtClean="0"/>
              <a:t>jaringan</a:t>
            </a:r>
            <a:r>
              <a:rPr lang="en-ID" dirty="0" smtClean="0"/>
              <a:t> </a:t>
            </a:r>
            <a:r>
              <a:rPr lang="en-ID" dirty="0" err="1" smtClean="0"/>
              <a:t>parut</a:t>
            </a:r>
            <a:r>
              <a:rPr lang="en-ID" dirty="0" smtClean="0"/>
              <a:t> di </a:t>
            </a:r>
            <a:r>
              <a:rPr lang="en-ID" dirty="0" err="1" smtClean="0"/>
              <a:t>paru-paru</a:t>
            </a:r>
            <a:r>
              <a:rPr lang="en-ID" dirty="0"/>
              <a:t> </a:t>
            </a:r>
            <a:r>
              <a:rPr lang="en-ID" dirty="0" smtClean="0">
                <a:sym typeface="Wingdings" panose="05000000000000000000" pitchFamily="2" charset="2"/>
              </a:rPr>
              <a:t> need more future researches about this</a:t>
            </a:r>
          </a:p>
          <a:p>
            <a:r>
              <a:rPr lang="en-ID" dirty="0" smtClean="0"/>
              <a:t>Virus Covid-19 </a:t>
            </a:r>
            <a:r>
              <a:rPr lang="en-ID" dirty="0" err="1" smtClean="0"/>
              <a:t>bisa</a:t>
            </a:r>
            <a:r>
              <a:rPr lang="en-ID" dirty="0" smtClean="0"/>
              <a:t> </a:t>
            </a:r>
            <a:r>
              <a:rPr lang="en-ID" dirty="0" err="1" smtClean="0">
                <a:solidFill>
                  <a:srgbClr val="FFC000"/>
                </a:solidFill>
              </a:rPr>
              <a:t>lenyap</a:t>
            </a:r>
            <a:r>
              <a:rPr lang="en-ID" dirty="0" smtClean="0">
                <a:solidFill>
                  <a:srgbClr val="FFC000"/>
                </a:solidFill>
              </a:rPr>
              <a:t> </a:t>
            </a:r>
            <a:r>
              <a:rPr lang="en-ID" dirty="0" err="1" smtClean="0">
                <a:solidFill>
                  <a:srgbClr val="FFC000"/>
                </a:solidFill>
              </a:rPr>
              <a:t>jika</a:t>
            </a:r>
            <a:r>
              <a:rPr lang="en-ID" dirty="0" smtClean="0">
                <a:solidFill>
                  <a:srgbClr val="FFC000"/>
                </a:solidFill>
              </a:rPr>
              <a:t> </a:t>
            </a:r>
            <a:r>
              <a:rPr lang="en-ID" dirty="0" err="1" smtClean="0">
                <a:solidFill>
                  <a:srgbClr val="FFC000"/>
                </a:solidFill>
              </a:rPr>
              <a:t>kena</a:t>
            </a:r>
            <a:r>
              <a:rPr lang="en-ID" dirty="0" smtClean="0">
                <a:solidFill>
                  <a:srgbClr val="FFC000"/>
                </a:solidFill>
              </a:rPr>
              <a:t> </a:t>
            </a:r>
            <a:r>
              <a:rPr lang="en-ID" dirty="0" err="1" smtClean="0">
                <a:solidFill>
                  <a:srgbClr val="FFC000"/>
                </a:solidFill>
              </a:rPr>
              <a:t>disinfektan</a:t>
            </a:r>
            <a:r>
              <a:rPr lang="en-ID" dirty="0" smtClean="0"/>
              <a:t>, alcohol, </a:t>
            </a:r>
            <a:r>
              <a:rPr lang="en-ID" dirty="0" err="1" smtClean="0"/>
              <a:t>sabun</a:t>
            </a:r>
            <a:r>
              <a:rPr lang="en-ID" dirty="0" smtClean="0"/>
              <a:t>, </a:t>
            </a:r>
            <a:r>
              <a:rPr lang="en-ID" dirty="0" err="1" smtClean="0"/>
              <a:t>dll</a:t>
            </a:r>
            <a:endParaRPr lang="en-ID" dirty="0" smtClean="0"/>
          </a:p>
          <a:p>
            <a:r>
              <a:rPr lang="en-ID" dirty="0" err="1" smtClean="0"/>
              <a:t>Cukup</a:t>
            </a:r>
            <a:r>
              <a:rPr lang="en-ID" dirty="0" smtClean="0"/>
              <a:t> </a:t>
            </a:r>
            <a:r>
              <a:rPr lang="en-ID" dirty="0" err="1" smtClean="0">
                <a:solidFill>
                  <a:srgbClr val="FF0000"/>
                </a:solidFill>
              </a:rPr>
              <a:t>jaga</a:t>
            </a:r>
            <a:r>
              <a:rPr lang="en-ID" dirty="0" smtClean="0">
                <a:solidFill>
                  <a:srgbClr val="FF0000"/>
                </a:solidFill>
              </a:rPr>
              <a:t> </a:t>
            </a:r>
            <a:r>
              <a:rPr lang="en-ID" dirty="0" err="1" smtClean="0">
                <a:solidFill>
                  <a:srgbClr val="FF0000"/>
                </a:solidFill>
              </a:rPr>
              <a:t>jarak</a:t>
            </a:r>
            <a:r>
              <a:rPr lang="en-ID" dirty="0" smtClean="0"/>
              <a:t> </a:t>
            </a:r>
            <a:r>
              <a:rPr lang="en-ID" dirty="0" err="1" smtClean="0"/>
              <a:t>dengan</a:t>
            </a:r>
            <a:r>
              <a:rPr lang="en-ID" dirty="0" smtClean="0"/>
              <a:t> orang yang </a:t>
            </a:r>
            <a:r>
              <a:rPr lang="en-ID" dirty="0" err="1" smtClean="0"/>
              <a:t>positif</a:t>
            </a:r>
            <a:r>
              <a:rPr lang="en-ID" dirty="0" smtClean="0"/>
              <a:t>, </a:t>
            </a:r>
            <a:r>
              <a:rPr lang="en-ID" dirty="0" err="1" smtClean="0"/>
              <a:t>untuk</a:t>
            </a:r>
            <a:r>
              <a:rPr lang="en-ID" dirty="0" smtClean="0"/>
              <a:t> </a:t>
            </a:r>
            <a:r>
              <a:rPr lang="en-ID" dirty="0" err="1" smtClean="0"/>
              <a:t>tindakan</a:t>
            </a:r>
            <a:r>
              <a:rPr lang="en-ID" dirty="0" smtClean="0"/>
              <a:t> </a:t>
            </a:r>
            <a:r>
              <a:rPr lang="en-ID" dirty="0" err="1" smtClean="0"/>
              <a:t>preventif</a:t>
            </a:r>
            <a:r>
              <a:rPr lang="en-ID" dirty="0" smtClean="0"/>
              <a:t>:</a:t>
            </a:r>
          </a:p>
          <a:p>
            <a:pPr lvl="1"/>
            <a:r>
              <a:rPr lang="en-ID" dirty="0" err="1" smtClean="0"/>
              <a:t>Jangan</a:t>
            </a:r>
            <a:r>
              <a:rPr lang="en-ID" dirty="0" smtClean="0"/>
              <a:t> </a:t>
            </a:r>
            <a:r>
              <a:rPr lang="en-ID" dirty="0" err="1" smtClean="0"/>
              <a:t>menyentuh</a:t>
            </a:r>
            <a:r>
              <a:rPr lang="en-ID" dirty="0" smtClean="0"/>
              <a:t> </a:t>
            </a:r>
            <a:r>
              <a:rPr lang="en-ID" dirty="0" err="1" smtClean="0"/>
              <a:t>hidung</a:t>
            </a:r>
            <a:r>
              <a:rPr lang="en-ID" dirty="0" smtClean="0"/>
              <a:t>/</a:t>
            </a:r>
            <a:r>
              <a:rPr lang="en-ID" dirty="0" err="1" smtClean="0"/>
              <a:t>mata</a:t>
            </a:r>
            <a:r>
              <a:rPr lang="en-ID" dirty="0"/>
              <a:t> </a:t>
            </a:r>
            <a:r>
              <a:rPr lang="en-ID" dirty="0" err="1" smtClean="0"/>
              <a:t>sebelum</a:t>
            </a:r>
            <a:r>
              <a:rPr lang="en-ID" dirty="0" smtClean="0"/>
              <a:t> </a:t>
            </a:r>
            <a:r>
              <a:rPr lang="en-ID" dirty="0" err="1" smtClean="0"/>
              <a:t>cuci</a:t>
            </a:r>
            <a:r>
              <a:rPr lang="en-ID" dirty="0" smtClean="0"/>
              <a:t> </a:t>
            </a:r>
            <a:r>
              <a:rPr lang="en-ID" dirty="0" err="1" smtClean="0"/>
              <a:t>tangan</a:t>
            </a:r>
            <a:endParaRPr lang="en-ID" dirty="0" smtClean="0"/>
          </a:p>
          <a:p>
            <a:pPr lvl="1"/>
            <a:r>
              <a:rPr lang="en-ID" dirty="0" err="1" smtClean="0"/>
              <a:t>Berperilaku</a:t>
            </a:r>
            <a:r>
              <a:rPr lang="en-ID" dirty="0" smtClean="0"/>
              <a:t> </a:t>
            </a:r>
            <a:r>
              <a:rPr lang="en-ID" dirty="0" err="1" smtClean="0"/>
              <a:t>hidup</a:t>
            </a:r>
            <a:r>
              <a:rPr lang="en-ID" dirty="0" smtClean="0"/>
              <a:t> </a:t>
            </a:r>
            <a:r>
              <a:rPr lang="en-ID" dirty="0" err="1" smtClean="0"/>
              <a:t>bersih</a:t>
            </a:r>
            <a:r>
              <a:rPr lang="en-ID" dirty="0" smtClean="0"/>
              <a:t> </a:t>
            </a:r>
            <a:r>
              <a:rPr lang="en-ID" dirty="0" err="1" smtClean="0"/>
              <a:t>dan</a:t>
            </a:r>
            <a:r>
              <a:rPr lang="en-ID" dirty="0" smtClean="0"/>
              <a:t> </a:t>
            </a:r>
            <a:r>
              <a:rPr lang="en-ID" dirty="0" err="1" smtClean="0"/>
              <a:t>sehat</a:t>
            </a:r>
            <a:endParaRPr lang="en-ID" dirty="0" smtClean="0"/>
          </a:p>
          <a:p>
            <a:endParaRPr lang="en-ID" dirty="0" smtClean="0"/>
          </a:p>
          <a:p>
            <a:endParaRPr lang="en-ID" dirty="0" smtClean="0"/>
          </a:p>
          <a:p>
            <a:endParaRPr lang="en-ID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7892517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726382" cy="1325563"/>
          </a:xfrm>
        </p:spPr>
        <p:txBody>
          <a:bodyPr>
            <a:normAutofit/>
          </a:bodyPr>
          <a:lstStyle/>
          <a:p>
            <a:r>
              <a:rPr lang="en-ID" sz="40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MENGAPA HARUS CEMAS?</a:t>
            </a:r>
            <a:endParaRPr lang="en-ID" sz="4000" dirty="0">
              <a:solidFill>
                <a:schemeClr val="accent5">
                  <a:lumMod val="60000"/>
                  <a:lumOff val="40000"/>
                </a:schemeClr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981305" cy="4351338"/>
          </a:xfrm>
        </p:spPr>
        <p:txBody>
          <a:bodyPr/>
          <a:lstStyle/>
          <a:p>
            <a:r>
              <a:rPr lang="en-ID" dirty="0" err="1" smtClean="0"/>
              <a:t>Penularan</a:t>
            </a:r>
            <a:r>
              <a:rPr lang="en-ID" dirty="0" smtClean="0"/>
              <a:t> </a:t>
            </a:r>
            <a:r>
              <a:rPr lang="en-ID" dirty="0" err="1" smtClean="0"/>
              <a:t>sangat</a:t>
            </a:r>
            <a:r>
              <a:rPr lang="en-ID" dirty="0" smtClean="0"/>
              <a:t> </a:t>
            </a:r>
            <a:r>
              <a:rPr lang="en-ID" dirty="0" err="1" smtClean="0"/>
              <a:t>cepat</a:t>
            </a:r>
            <a:r>
              <a:rPr lang="en-ID" dirty="0" smtClean="0"/>
              <a:t>: via droplet</a:t>
            </a:r>
          </a:p>
          <a:p>
            <a:pPr lvl="1"/>
            <a:r>
              <a:rPr lang="en-ID" dirty="0" smtClean="0"/>
              <a:t>Di </a:t>
            </a:r>
            <a:r>
              <a:rPr lang="en-ID" dirty="0" err="1" smtClean="0"/>
              <a:t>udara</a:t>
            </a:r>
            <a:r>
              <a:rPr lang="en-ID" dirty="0" smtClean="0"/>
              <a:t>: 3 jam</a:t>
            </a:r>
          </a:p>
          <a:p>
            <a:pPr lvl="1"/>
            <a:r>
              <a:rPr lang="en-ID" dirty="0" err="1" smtClean="0"/>
              <a:t>Tembaga</a:t>
            </a:r>
            <a:r>
              <a:rPr lang="en-ID" dirty="0" smtClean="0"/>
              <a:t>: 24 jam</a:t>
            </a:r>
          </a:p>
          <a:p>
            <a:pPr lvl="1"/>
            <a:r>
              <a:rPr lang="en-ID" dirty="0" err="1" smtClean="0"/>
              <a:t>Permukaan</a:t>
            </a:r>
            <a:r>
              <a:rPr lang="en-ID" dirty="0" smtClean="0"/>
              <a:t> plastic: 72 jam</a:t>
            </a:r>
          </a:p>
          <a:p>
            <a:r>
              <a:rPr lang="en-ID" dirty="0" smtClean="0"/>
              <a:t>Fatality rate </a:t>
            </a:r>
            <a:r>
              <a:rPr lang="en-ID" dirty="0" err="1" smtClean="0"/>
              <a:t>sangat</a:t>
            </a:r>
            <a:r>
              <a:rPr lang="en-ID" dirty="0" smtClean="0"/>
              <a:t> </a:t>
            </a:r>
            <a:r>
              <a:rPr lang="en-ID" dirty="0" err="1" smtClean="0"/>
              <a:t>tinggi</a:t>
            </a:r>
            <a:r>
              <a:rPr lang="en-ID" dirty="0" smtClean="0"/>
              <a:t> </a:t>
            </a:r>
            <a:r>
              <a:rPr lang="en-ID" dirty="0" err="1" smtClean="0"/>
              <a:t>pada</a:t>
            </a:r>
            <a:r>
              <a:rPr lang="en-ID" dirty="0" smtClean="0"/>
              <a:t> </a:t>
            </a:r>
            <a:r>
              <a:rPr lang="en-ID" dirty="0" err="1" smtClean="0"/>
              <a:t>lansia</a:t>
            </a:r>
            <a:endParaRPr lang="en-ID" dirty="0" smtClean="0"/>
          </a:p>
          <a:p>
            <a:r>
              <a:rPr lang="en-ID" dirty="0" err="1" smtClean="0"/>
              <a:t>Banyak</a:t>
            </a:r>
            <a:r>
              <a:rPr lang="en-ID" dirty="0" smtClean="0"/>
              <a:t> yang </a:t>
            </a:r>
            <a:r>
              <a:rPr lang="en-ID" dirty="0" err="1" smtClean="0"/>
              <a:t>tidak</a:t>
            </a:r>
            <a:r>
              <a:rPr lang="en-ID" dirty="0" smtClean="0"/>
              <a:t> </a:t>
            </a:r>
            <a:r>
              <a:rPr lang="en-ID" dirty="0" err="1" smtClean="0"/>
              <a:t>bergejala</a:t>
            </a:r>
            <a:r>
              <a:rPr lang="en-ID" dirty="0" smtClean="0"/>
              <a:t> </a:t>
            </a:r>
            <a:r>
              <a:rPr lang="en-ID" dirty="0" err="1" smtClean="0"/>
              <a:t>tapi</a:t>
            </a:r>
            <a:r>
              <a:rPr lang="en-ID" dirty="0" smtClean="0"/>
              <a:t> </a:t>
            </a:r>
            <a:r>
              <a:rPr lang="en-ID" dirty="0" err="1" smtClean="0"/>
              <a:t>menularkan</a:t>
            </a:r>
            <a:r>
              <a:rPr lang="en-ID" dirty="0" smtClean="0"/>
              <a:t> (</a:t>
            </a:r>
            <a:r>
              <a:rPr lang="en-ID" dirty="0" err="1" smtClean="0"/>
              <a:t>karena</a:t>
            </a:r>
            <a:r>
              <a:rPr lang="en-ID" dirty="0" smtClean="0"/>
              <a:t> </a:t>
            </a:r>
            <a:r>
              <a:rPr lang="en-ID" dirty="0" err="1" smtClean="0"/>
              <a:t>tidak</a:t>
            </a:r>
            <a:r>
              <a:rPr lang="en-ID" dirty="0" smtClean="0"/>
              <a:t> </a:t>
            </a:r>
            <a:r>
              <a:rPr lang="en-ID" dirty="0" err="1" smtClean="0"/>
              <a:t>tahu</a:t>
            </a:r>
            <a:r>
              <a:rPr lang="en-ID" dirty="0" smtClean="0"/>
              <a:t> </a:t>
            </a:r>
            <a:r>
              <a:rPr lang="en-ID" dirty="0" err="1" smtClean="0"/>
              <a:t>kalau</a:t>
            </a:r>
            <a:r>
              <a:rPr lang="en-ID" dirty="0" smtClean="0"/>
              <a:t> </a:t>
            </a:r>
            <a:r>
              <a:rPr lang="en-ID" dirty="0" err="1" smtClean="0"/>
              <a:t>positif</a:t>
            </a:r>
            <a:r>
              <a:rPr lang="en-ID" dirty="0" smtClean="0"/>
              <a:t>)</a:t>
            </a:r>
          </a:p>
          <a:p>
            <a:r>
              <a:rPr lang="en-ID" dirty="0" err="1" smtClean="0"/>
              <a:t>Meninggalkan</a:t>
            </a:r>
            <a:r>
              <a:rPr lang="en-ID" dirty="0" smtClean="0"/>
              <a:t> </a:t>
            </a:r>
            <a:r>
              <a:rPr lang="en-ID" dirty="0" err="1" smtClean="0"/>
              <a:t>jaringan</a:t>
            </a:r>
            <a:r>
              <a:rPr lang="en-ID" dirty="0" smtClean="0"/>
              <a:t> </a:t>
            </a:r>
            <a:r>
              <a:rPr lang="en-ID" dirty="0" err="1" smtClean="0"/>
              <a:t>parut</a:t>
            </a:r>
            <a:r>
              <a:rPr lang="en-ID" dirty="0" smtClean="0"/>
              <a:t> di </a:t>
            </a:r>
            <a:r>
              <a:rPr lang="en-ID" dirty="0" err="1" smtClean="0"/>
              <a:t>paru-paru</a:t>
            </a:r>
            <a:endParaRPr lang="en-ID" dirty="0" smtClean="0"/>
          </a:p>
          <a:p>
            <a:r>
              <a:rPr lang="en-ID" dirty="0" err="1" smtClean="0"/>
              <a:t>Belum</a:t>
            </a:r>
            <a:r>
              <a:rPr lang="en-ID" dirty="0" smtClean="0"/>
              <a:t> </a:t>
            </a:r>
            <a:r>
              <a:rPr lang="en-ID" dirty="0" err="1" smtClean="0"/>
              <a:t>ada</a:t>
            </a:r>
            <a:r>
              <a:rPr lang="en-ID" dirty="0" smtClean="0"/>
              <a:t> </a:t>
            </a:r>
            <a:r>
              <a:rPr lang="en-ID" dirty="0" err="1" smtClean="0"/>
              <a:t>vaksinnya</a:t>
            </a:r>
            <a:endParaRPr lang="en-ID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7986" y="1246302"/>
            <a:ext cx="3328640" cy="18681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7986" y="3297383"/>
            <a:ext cx="3328640" cy="166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2408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smtClean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MENGAPA HARUS CEMAS?</a:t>
            </a:r>
            <a:endParaRPr lang="en-ID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D" dirty="0" err="1" smtClean="0"/>
              <a:t>Fasilitas</a:t>
            </a:r>
            <a:r>
              <a:rPr lang="en-ID" dirty="0" smtClean="0"/>
              <a:t> </a:t>
            </a:r>
            <a:r>
              <a:rPr lang="en-ID" dirty="0" err="1" smtClean="0"/>
              <a:t>kesehatan</a:t>
            </a:r>
            <a:r>
              <a:rPr lang="en-ID" dirty="0" smtClean="0"/>
              <a:t> </a:t>
            </a:r>
            <a:r>
              <a:rPr lang="en-ID" dirty="0" err="1" smtClean="0"/>
              <a:t>tidak</a:t>
            </a:r>
            <a:r>
              <a:rPr lang="en-ID" dirty="0" smtClean="0"/>
              <a:t> </a:t>
            </a:r>
            <a:r>
              <a:rPr lang="en-ID" dirty="0" err="1" smtClean="0"/>
              <a:t>akan</a:t>
            </a:r>
            <a:r>
              <a:rPr lang="en-ID" dirty="0" smtClean="0"/>
              <a:t> </a:t>
            </a:r>
            <a:r>
              <a:rPr lang="en-ID" dirty="0" err="1" smtClean="0"/>
              <a:t>memadai</a:t>
            </a:r>
            <a:r>
              <a:rPr lang="en-ID" dirty="0" smtClean="0"/>
              <a:t> </a:t>
            </a:r>
            <a:r>
              <a:rPr lang="en-ID" dirty="0" err="1" smtClean="0"/>
              <a:t>karena</a:t>
            </a:r>
            <a:r>
              <a:rPr lang="en-ID" dirty="0" smtClean="0"/>
              <a:t> </a:t>
            </a:r>
            <a:r>
              <a:rPr lang="en-ID" dirty="0" err="1" smtClean="0"/>
              <a:t>penyebaran</a:t>
            </a:r>
            <a:r>
              <a:rPr lang="en-ID" dirty="0" smtClean="0"/>
              <a:t> Covid-19 </a:t>
            </a:r>
            <a:r>
              <a:rPr lang="en-ID" dirty="0" err="1" smtClean="0"/>
              <a:t>sangat</a:t>
            </a:r>
            <a:r>
              <a:rPr lang="en-ID" dirty="0" smtClean="0"/>
              <a:t> </a:t>
            </a:r>
            <a:r>
              <a:rPr lang="en-ID" dirty="0" err="1" smtClean="0"/>
              <a:t>cepat</a:t>
            </a:r>
            <a:r>
              <a:rPr lang="en-ID" dirty="0" smtClean="0"/>
              <a:t>: </a:t>
            </a:r>
            <a:r>
              <a:rPr lang="en-ID" dirty="0" err="1" smtClean="0"/>
              <a:t>Ruang</a:t>
            </a:r>
            <a:r>
              <a:rPr lang="en-ID" dirty="0" smtClean="0"/>
              <a:t> </a:t>
            </a:r>
            <a:r>
              <a:rPr lang="en-ID" dirty="0" err="1" smtClean="0"/>
              <a:t>isolasi</a:t>
            </a:r>
            <a:r>
              <a:rPr lang="en-ID" dirty="0" smtClean="0"/>
              <a:t> VS </a:t>
            </a:r>
            <a:r>
              <a:rPr lang="en-ID" dirty="0" err="1" smtClean="0"/>
              <a:t>jumlah</a:t>
            </a:r>
            <a:r>
              <a:rPr lang="en-ID" dirty="0" smtClean="0"/>
              <a:t> </a:t>
            </a:r>
            <a:r>
              <a:rPr lang="en-ID" dirty="0" err="1" smtClean="0"/>
              <a:t>pasien</a:t>
            </a:r>
            <a:r>
              <a:rPr lang="en-ID" dirty="0" smtClean="0"/>
              <a:t> Covid-19</a:t>
            </a:r>
            <a:endParaRPr lang="en-ID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0385" y="2978660"/>
            <a:ext cx="4264404" cy="319830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975" y="2860646"/>
            <a:ext cx="4974476" cy="331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2576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smtClean="0"/>
              <a:t>MENGAPA HARUS CEMAS?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D" dirty="0" err="1" smtClean="0"/>
              <a:t>Efek</a:t>
            </a:r>
            <a:r>
              <a:rPr lang="en-ID" dirty="0" smtClean="0"/>
              <a:t> Covid-19 </a:t>
            </a:r>
            <a:r>
              <a:rPr lang="en-ID" dirty="0" err="1" smtClean="0"/>
              <a:t>bukan</a:t>
            </a:r>
            <a:r>
              <a:rPr lang="en-ID" dirty="0" smtClean="0"/>
              <a:t> </a:t>
            </a:r>
            <a:r>
              <a:rPr lang="en-ID" dirty="0" err="1" smtClean="0"/>
              <a:t>hanya</a:t>
            </a:r>
            <a:r>
              <a:rPr lang="en-ID" dirty="0" smtClean="0"/>
              <a:t> di sector </a:t>
            </a:r>
            <a:r>
              <a:rPr lang="en-ID" dirty="0" err="1" smtClean="0"/>
              <a:t>kesehatan</a:t>
            </a:r>
            <a:r>
              <a:rPr lang="en-ID" dirty="0" smtClean="0"/>
              <a:t> </a:t>
            </a:r>
            <a:r>
              <a:rPr lang="en-ID" dirty="0" err="1" smtClean="0"/>
              <a:t>saja</a:t>
            </a:r>
            <a:endParaRPr lang="en-ID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532" y="3027725"/>
            <a:ext cx="5592661" cy="3495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3055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smtClean="0"/>
              <a:t>COVID-19 di </a:t>
            </a:r>
            <a:r>
              <a:rPr lang="en-ID" dirty="0" err="1" smtClean="0"/>
              <a:t>dunia</a:t>
            </a:r>
            <a:endParaRPr lang="en-ID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655" y="1343485"/>
            <a:ext cx="8284690" cy="5196171"/>
          </a:xfrm>
        </p:spPr>
      </p:pic>
    </p:spTree>
    <p:extLst>
      <p:ext uri="{BB962C8B-B14F-4D97-AF65-F5344CB8AC3E}">
        <p14:creationId xmlns:p14="http://schemas.microsoft.com/office/powerpoint/2010/main" val="41813454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834" y="2442419"/>
            <a:ext cx="10515600" cy="1325563"/>
          </a:xfrm>
        </p:spPr>
        <p:txBody>
          <a:bodyPr/>
          <a:lstStyle/>
          <a:p>
            <a:r>
              <a:rPr lang="en-ID" dirty="0" smtClean="0"/>
              <a:t>COVID-19</a:t>
            </a:r>
            <a:br>
              <a:rPr lang="en-ID" dirty="0" smtClean="0"/>
            </a:br>
            <a:r>
              <a:rPr lang="en-ID" dirty="0" smtClean="0"/>
              <a:t>di </a:t>
            </a:r>
            <a:r>
              <a:rPr lang="en-ID" dirty="0" err="1" smtClean="0"/>
              <a:t>Eropa</a:t>
            </a:r>
            <a:endParaRPr lang="en-ID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666" y="1106573"/>
            <a:ext cx="5629179" cy="4306322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349" y="1191238"/>
            <a:ext cx="3305843" cy="4366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4519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 smtClean="0"/>
              <a:t>Penanganan</a:t>
            </a:r>
            <a:r>
              <a:rPr lang="en-ID" dirty="0" smtClean="0"/>
              <a:t> di </a:t>
            </a:r>
            <a:r>
              <a:rPr lang="en-ID" dirty="0" err="1" smtClean="0"/>
              <a:t>beberapa</a:t>
            </a:r>
            <a:r>
              <a:rPr lang="en-ID" dirty="0" smtClean="0"/>
              <a:t> </a:t>
            </a:r>
            <a:r>
              <a:rPr lang="en-ID" dirty="0" err="1" smtClean="0"/>
              <a:t>negara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D" dirty="0" smtClean="0"/>
              <a:t>Complete lockdown: </a:t>
            </a:r>
            <a:r>
              <a:rPr lang="en-ID" dirty="0" err="1" smtClean="0"/>
              <a:t>Tiongkok</a:t>
            </a:r>
            <a:r>
              <a:rPr lang="en-ID" dirty="0" smtClean="0"/>
              <a:t>, UK, Italia, India, Korea</a:t>
            </a:r>
          </a:p>
          <a:p>
            <a:pPr lvl="1"/>
            <a:r>
              <a:rPr lang="en-ID" dirty="0" smtClean="0"/>
              <a:t>Orang-orang </a:t>
            </a:r>
            <a:r>
              <a:rPr lang="en-ID" dirty="0" err="1" smtClean="0"/>
              <a:t>tidak</a:t>
            </a:r>
            <a:r>
              <a:rPr lang="en-ID" dirty="0" smtClean="0"/>
              <a:t> </a:t>
            </a:r>
            <a:r>
              <a:rPr lang="en-ID" dirty="0" err="1" smtClean="0"/>
              <a:t>boleh</a:t>
            </a:r>
            <a:r>
              <a:rPr lang="en-ID" dirty="0" smtClean="0"/>
              <a:t> </a:t>
            </a:r>
            <a:r>
              <a:rPr lang="en-ID" dirty="0" err="1" smtClean="0"/>
              <a:t>keluar</a:t>
            </a:r>
            <a:r>
              <a:rPr lang="en-ID" dirty="0" smtClean="0"/>
              <a:t> </a:t>
            </a:r>
            <a:r>
              <a:rPr lang="en-ID" dirty="0" err="1" smtClean="0"/>
              <a:t>sama</a:t>
            </a:r>
            <a:r>
              <a:rPr lang="en-ID" dirty="0" smtClean="0"/>
              <a:t> </a:t>
            </a:r>
            <a:r>
              <a:rPr lang="en-ID" dirty="0" err="1" smtClean="0"/>
              <a:t>sekali</a:t>
            </a:r>
            <a:r>
              <a:rPr lang="en-ID" dirty="0" smtClean="0"/>
              <a:t> </a:t>
            </a:r>
            <a:r>
              <a:rPr lang="en-ID" dirty="0" err="1" smtClean="0"/>
              <a:t>kecuali</a:t>
            </a:r>
            <a:r>
              <a:rPr lang="en-ID" dirty="0" smtClean="0"/>
              <a:t> </a:t>
            </a:r>
            <a:r>
              <a:rPr lang="en-ID" dirty="0" err="1" smtClean="0"/>
              <a:t>untuk</a:t>
            </a:r>
            <a:r>
              <a:rPr lang="en-ID" dirty="0" smtClean="0"/>
              <a:t> </a:t>
            </a:r>
            <a:r>
              <a:rPr lang="en-ID" dirty="0" err="1" smtClean="0"/>
              <a:t>hal</a:t>
            </a:r>
            <a:r>
              <a:rPr lang="en-ID" dirty="0" smtClean="0"/>
              <a:t> </a:t>
            </a:r>
            <a:r>
              <a:rPr lang="en-ID" dirty="0" err="1" smtClean="0"/>
              <a:t>tertentu</a:t>
            </a:r>
            <a:r>
              <a:rPr lang="en-ID" dirty="0" smtClean="0"/>
              <a:t>, </a:t>
            </a:r>
            <a:r>
              <a:rPr lang="en-ID" dirty="0" err="1" smtClean="0"/>
              <a:t>penerbangan</a:t>
            </a:r>
            <a:r>
              <a:rPr lang="en-ID" dirty="0" smtClean="0"/>
              <a:t> </a:t>
            </a:r>
            <a:r>
              <a:rPr lang="en-ID" dirty="0" err="1" smtClean="0"/>
              <a:t>keluar</a:t>
            </a:r>
            <a:r>
              <a:rPr lang="en-ID" dirty="0" smtClean="0"/>
              <a:t> </a:t>
            </a:r>
            <a:r>
              <a:rPr lang="en-ID" dirty="0" err="1" smtClean="0"/>
              <a:t>dan</a:t>
            </a:r>
            <a:r>
              <a:rPr lang="en-ID" dirty="0" smtClean="0"/>
              <a:t> </a:t>
            </a:r>
            <a:r>
              <a:rPr lang="en-ID" dirty="0" err="1" smtClean="0"/>
              <a:t>masuk</a:t>
            </a:r>
            <a:r>
              <a:rPr lang="en-ID" dirty="0" smtClean="0"/>
              <a:t> </a:t>
            </a:r>
            <a:r>
              <a:rPr lang="en-ID" dirty="0" err="1" smtClean="0"/>
              <a:t>dilarang</a:t>
            </a:r>
            <a:r>
              <a:rPr lang="en-ID" dirty="0" smtClean="0"/>
              <a:t>/</a:t>
            </a:r>
            <a:r>
              <a:rPr lang="en-ID" dirty="0" err="1" smtClean="0"/>
              <a:t>dibatasi</a:t>
            </a:r>
            <a:endParaRPr lang="en-ID" dirty="0" smtClean="0"/>
          </a:p>
          <a:p>
            <a:r>
              <a:rPr lang="en-ID" dirty="0" smtClean="0"/>
              <a:t>Partial lockdown: </a:t>
            </a:r>
            <a:r>
              <a:rPr lang="en-ID" dirty="0" err="1" smtClean="0"/>
              <a:t>Belanda</a:t>
            </a:r>
            <a:r>
              <a:rPr lang="en-ID" dirty="0" smtClean="0"/>
              <a:t>, </a:t>
            </a:r>
            <a:r>
              <a:rPr lang="en-ID" dirty="0" err="1" smtClean="0"/>
              <a:t>Norwegia</a:t>
            </a:r>
            <a:r>
              <a:rPr lang="en-ID" dirty="0" smtClean="0"/>
              <a:t>, Denmark</a:t>
            </a:r>
          </a:p>
          <a:p>
            <a:pPr lvl="1"/>
            <a:r>
              <a:rPr lang="en-ID" dirty="0" err="1" smtClean="0"/>
              <a:t>Tempat</a:t>
            </a:r>
            <a:r>
              <a:rPr lang="en-ID" dirty="0" smtClean="0"/>
              <a:t> </a:t>
            </a:r>
            <a:r>
              <a:rPr lang="en-ID" dirty="0" err="1" smtClean="0"/>
              <a:t>umum</a:t>
            </a:r>
            <a:r>
              <a:rPr lang="en-ID" dirty="0" smtClean="0"/>
              <a:t>, </a:t>
            </a:r>
            <a:r>
              <a:rPr lang="en-ID" dirty="0" err="1" smtClean="0"/>
              <a:t>sekolah</a:t>
            </a:r>
            <a:r>
              <a:rPr lang="en-ID" dirty="0" smtClean="0"/>
              <a:t>, </a:t>
            </a:r>
            <a:r>
              <a:rPr lang="en-ID" dirty="0" err="1" smtClean="0"/>
              <a:t>restoran</a:t>
            </a:r>
            <a:r>
              <a:rPr lang="en-ID" dirty="0" smtClean="0"/>
              <a:t>, </a:t>
            </a:r>
            <a:r>
              <a:rPr lang="en-ID" dirty="0" err="1" smtClean="0"/>
              <a:t>perkantoran</a:t>
            </a:r>
            <a:r>
              <a:rPr lang="en-ID" dirty="0" smtClean="0"/>
              <a:t>, </a:t>
            </a:r>
            <a:r>
              <a:rPr lang="en-ID" dirty="0" err="1" smtClean="0"/>
              <a:t>dll</a:t>
            </a:r>
            <a:r>
              <a:rPr lang="en-ID" dirty="0" smtClean="0"/>
              <a:t> </a:t>
            </a:r>
            <a:r>
              <a:rPr lang="en-ID" dirty="0" err="1" smtClean="0"/>
              <a:t>ditutup</a:t>
            </a:r>
            <a:r>
              <a:rPr lang="en-ID" dirty="0" smtClean="0"/>
              <a:t>. </a:t>
            </a:r>
            <a:r>
              <a:rPr lang="en-ID" dirty="0" err="1" smtClean="0"/>
              <a:t>Penduduk</a:t>
            </a:r>
            <a:r>
              <a:rPr lang="en-ID" dirty="0" smtClean="0"/>
              <a:t> </a:t>
            </a:r>
            <a:r>
              <a:rPr lang="en-ID" dirty="0" err="1" smtClean="0"/>
              <a:t>masih</a:t>
            </a:r>
            <a:r>
              <a:rPr lang="en-ID" dirty="0" smtClean="0"/>
              <a:t> </a:t>
            </a:r>
            <a:r>
              <a:rPr lang="en-ID" dirty="0" err="1" smtClean="0"/>
              <a:t>bisa</a:t>
            </a:r>
            <a:r>
              <a:rPr lang="en-ID" dirty="0" smtClean="0"/>
              <a:t> </a:t>
            </a:r>
            <a:r>
              <a:rPr lang="en-ID" dirty="0" err="1" smtClean="0"/>
              <a:t>keluar</a:t>
            </a:r>
            <a:r>
              <a:rPr lang="en-ID" dirty="0" smtClean="0"/>
              <a:t> </a:t>
            </a:r>
            <a:r>
              <a:rPr lang="en-ID" dirty="0" err="1" smtClean="0"/>
              <a:t>rumah</a:t>
            </a:r>
            <a:r>
              <a:rPr lang="en-ID" dirty="0" smtClean="0"/>
              <a:t>. </a:t>
            </a:r>
            <a:r>
              <a:rPr lang="en-ID" dirty="0" err="1" smtClean="0"/>
              <a:t>Pernerbangan</a:t>
            </a:r>
            <a:r>
              <a:rPr lang="en-ID" dirty="0" smtClean="0"/>
              <a:t> </a:t>
            </a:r>
            <a:r>
              <a:rPr lang="en-ID" dirty="0" err="1" smtClean="0"/>
              <a:t>keluar</a:t>
            </a:r>
            <a:r>
              <a:rPr lang="en-ID" dirty="0" smtClean="0"/>
              <a:t> </a:t>
            </a:r>
            <a:r>
              <a:rPr lang="en-ID" dirty="0" err="1" smtClean="0"/>
              <a:t>dan</a:t>
            </a:r>
            <a:r>
              <a:rPr lang="en-ID" dirty="0" smtClean="0"/>
              <a:t> </a:t>
            </a:r>
            <a:r>
              <a:rPr lang="en-ID" dirty="0" err="1" smtClean="0"/>
              <a:t>masuk</a:t>
            </a:r>
            <a:r>
              <a:rPr lang="en-ID" dirty="0" smtClean="0"/>
              <a:t> </a:t>
            </a:r>
            <a:r>
              <a:rPr lang="en-ID" dirty="0" err="1" smtClean="0"/>
              <a:t>sudah</a:t>
            </a:r>
            <a:r>
              <a:rPr lang="en-ID" dirty="0" smtClean="0"/>
              <a:t> </a:t>
            </a:r>
            <a:r>
              <a:rPr lang="en-ID" dirty="0" err="1" smtClean="0"/>
              <a:t>dibatasi</a:t>
            </a:r>
            <a:endParaRPr lang="en-ID" dirty="0" smtClean="0"/>
          </a:p>
          <a:p>
            <a:r>
              <a:rPr lang="en-ID" dirty="0" err="1" smtClean="0"/>
              <a:t>Tidak</a:t>
            </a:r>
            <a:r>
              <a:rPr lang="en-ID" dirty="0" smtClean="0"/>
              <a:t> lockdown: </a:t>
            </a:r>
            <a:r>
              <a:rPr lang="en-ID" dirty="0" err="1" smtClean="0"/>
              <a:t>Jepang</a:t>
            </a:r>
            <a:r>
              <a:rPr lang="en-ID" dirty="0" smtClean="0"/>
              <a:t>, Thailand, Malaysia, (</a:t>
            </a:r>
            <a:r>
              <a:rPr lang="en-ID" dirty="0" err="1" smtClean="0"/>
              <a:t>mungkin</a:t>
            </a:r>
            <a:r>
              <a:rPr lang="en-ID" dirty="0" smtClean="0"/>
              <a:t>) Indonesia</a:t>
            </a:r>
          </a:p>
          <a:p>
            <a:pPr lvl="1"/>
            <a:r>
              <a:rPr lang="en-ID" dirty="0" err="1" smtClean="0"/>
              <a:t>Tempat</a:t>
            </a:r>
            <a:r>
              <a:rPr lang="en-ID" dirty="0" smtClean="0"/>
              <a:t> </a:t>
            </a:r>
            <a:r>
              <a:rPr lang="en-ID" dirty="0" err="1" smtClean="0"/>
              <a:t>umum</a:t>
            </a:r>
            <a:r>
              <a:rPr lang="en-ID" dirty="0" smtClean="0"/>
              <a:t> </a:t>
            </a:r>
            <a:r>
              <a:rPr lang="en-ID" dirty="0" err="1" smtClean="0"/>
              <a:t>masih</a:t>
            </a:r>
            <a:r>
              <a:rPr lang="en-ID" dirty="0" smtClean="0"/>
              <a:t> </a:t>
            </a:r>
            <a:r>
              <a:rPr lang="en-ID" dirty="0" err="1" smtClean="0"/>
              <a:t>dibuka</a:t>
            </a:r>
            <a:r>
              <a:rPr lang="en-ID" dirty="0" smtClean="0"/>
              <a:t> </a:t>
            </a:r>
            <a:r>
              <a:rPr lang="en-ID" dirty="0" err="1" smtClean="0"/>
              <a:t>dan</a:t>
            </a:r>
            <a:r>
              <a:rPr lang="en-ID" dirty="0" smtClean="0"/>
              <a:t> orang-orang </a:t>
            </a:r>
            <a:r>
              <a:rPr lang="en-ID" dirty="0" err="1" smtClean="0"/>
              <a:t>masih</a:t>
            </a:r>
            <a:r>
              <a:rPr lang="en-ID" dirty="0" smtClean="0"/>
              <a:t> </a:t>
            </a:r>
            <a:r>
              <a:rPr lang="en-ID" dirty="0" err="1" smtClean="0"/>
              <a:t>lalu</a:t>
            </a:r>
            <a:r>
              <a:rPr lang="en-ID" dirty="0" smtClean="0"/>
              <a:t> </a:t>
            </a:r>
            <a:r>
              <a:rPr lang="en-ID" dirty="0" err="1" smtClean="0"/>
              <a:t>lalang</a:t>
            </a:r>
            <a:r>
              <a:rPr lang="en-ID" dirty="0" smtClean="0"/>
              <a:t> </a:t>
            </a:r>
            <a:r>
              <a:rPr lang="en-ID" dirty="0" err="1" smtClean="0"/>
              <a:t>tempat</a:t>
            </a:r>
            <a:r>
              <a:rPr lang="en-ID" dirty="0" smtClean="0"/>
              <a:t> </a:t>
            </a:r>
            <a:r>
              <a:rPr lang="en-ID" dirty="0" err="1" smtClean="0"/>
              <a:t>umum</a:t>
            </a:r>
            <a:r>
              <a:rPr lang="en-ID" dirty="0" smtClean="0"/>
              <a:t>. </a:t>
            </a:r>
            <a:r>
              <a:rPr lang="en-ID" dirty="0" err="1" smtClean="0"/>
              <a:t>Penerbangan</a:t>
            </a:r>
            <a:r>
              <a:rPr lang="en-ID" dirty="0" smtClean="0"/>
              <a:t> </a:t>
            </a:r>
            <a:r>
              <a:rPr lang="en-ID" dirty="0" err="1" smtClean="0"/>
              <a:t>keluar</a:t>
            </a:r>
            <a:r>
              <a:rPr lang="en-ID" dirty="0" smtClean="0"/>
              <a:t> </a:t>
            </a:r>
            <a:r>
              <a:rPr lang="en-ID" dirty="0" err="1" smtClean="0"/>
              <a:t>dan</a:t>
            </a:r>
            <a:r>
              <a:rPr lang="en-ID" dirty="0" smtClean="0"/>
              <a:t> </a:t>
            </a:r>
            <a:r>
              <a:rPr lang="en-ID" dirty="0" err="1" smtClean="0"/>
              <a:t>masuk</a:t>
            </a:r>
            <a:r>
              <a:rPr lang="en-ID" dirty="0" smtClean="0"/>
              <a:t> </a:t>
            </a:r>
            <a:r>
              <a:rPr lang="en-ID" dirty="0" err="1" smtClean="0"/>
              <a:t>masih</a:t>
            </a:r>
            <a:r>
              <a:rPr lang="en-ID" dirty="0" smtClean="0"/>
              <a:t> </a:t>
            </a:r>
            <a:r>
              <a:rPr lang="en-ID" dirty="0" err="1" smtClean="0"/>
              <a:t>banyak</a:t>
            </a:r>
            <a:r>
              <a:rPr lang="en-ID" dirty="0" smtClean="0"/>
              <a:t> </a:t>
            </a:r>
            <a:r>
              <a:rPr lang="en-ID" dirty="0" err="1" smtClean="0"/>
              <a:t>walau</a:t>
            </a:r>
            <a:r>
              <a:rPr lang="en-ID" dirty="0" smtClean="0"/>
              <a:t> </a:t>
            </a:r>
            <a:r>
              <a:rPr lang="en-ID" dirty="0" err="1" smtClean="0"/>
              <a:t>dibatasi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0803938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smtClean="0"/>
              <a:t>SHARING </a:t>
            </a:r>
            <a:r>
              <a:rPr lang="en-ID" dirty="0" err="1" smtClean="0"/>
              <a:t>cara</a:t>
            </a:r>
            <a:r>
              <a:rPr lang="en-ID" dirty="0" smtClean="0"/>
              <a:t> </a:t>
            </a:r>
            <a:r>
              <a:rPr lang="en-ID" dirty="0" err="1" smtClean="0"/>
              <a:t>penanganan</a:t>
            </a:r>
            <a:r>
              <a:rPr lang="en-ID" dirty="0" smtClean="0"/>
              <a:t> di </a:t>
            </a:r>
            <a:r>
              <a:rPr lang="en-ID" dirty="0" err="1" smtClean="0"/>
              <a:t>Belanda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D" dirty="0" err="1" smtClean="0"/>
              <a:t>Tanggal</a:t>
            </a:r>
            <a:r>
              <a:rPr lang="en-ID" dirty="0" smtClean="0"/>
              <a:t> 13 </a:t>
            </a:r>
            <a:r>
              <a:rPr lang="en-ID" dirty="0" err="1" smtClean="0"/>
              <a:t>Maret</a:t>
            </a:r>
            <a:r>
              <a:rPr lang="en-ID" dirty="0" smtClean="0"/>
              <a:t> 2020 </a:t>
            </a:r>
            <a:r>
              <a:rPr lang="en-ID" dirty="0" err="1" smtClean="0"/>
              <a:t>mulai</a:t>
            </a:r>
            <a:r>
              <a:rPr lang="en-ID" dirty="0" smtClean="0"/>
              <a:t> </a:t>
            </a:r>
            <a:r>
              <a:rPr lang="en-ID" dirty="0" err="1" smtClean="0"/>
              <a:t>diberlakukan</a:t>
            </a:r>
            <a:r>
              <a:rPr lang="en-ID" dirty="0" smtClean="0"/>
              <a:t> partial lockdown</a:t>
            </a:r>
          </a:p>
          <a:p>
            <a:pPr lvl="1"/>
            <a:r>
              <a:rPr lang="en-ID" dirty="0" err="1" smtClean="0"/>
              <a:t>Semua</a:t>
            </a:r>
            <a:r>
              <a:rPr lang="en-ID" dirty="0" smtClean="0"/>
              <a:t> </a:t>
            </a:r>
            <a:r>
              <a:rPr lang="en-ID" dirty="0" err="1" smtClean="0"/>
              <a:t>restoran</a:t>
            </a:r>
            <a:r>
              <a:rPr lang="en-ID" dirty="0" smtClean="0"/>
              <a:t>/café </a:t>
            </a:r>
            <a:r>
              <a:rPr lang="en-ID" dirty="0" err="1" smtClean="0"/>
              <a:t>tutup</a:t>
            </a:r>
            <a:r>
              <a:rPr lang="en-ID" dirty="0" smtClean="0"/>
              <a:t>, </a:t>
            </a:r>
            <a:r>
              <a:rPr lang="en-ID" dirty="0" err="1" smtClean="0"/>
              <a:t>atau</a:t>
            </a:r>
            <a:r>
              <a:rPr lang="en-ID" dirty="0" smtClean="0"/>
              <a:t> </a:t>
            </a:r>
            <a:r>
              <a:rPr lang="en-ID" dirty="0" err="1" smtClean="0"/>
              <a:t>boleh</a:t>
            </a:r>
            <a:r>
              <a:rPr lang="en-ID" dirty="0" smtClean="0"/>
              <a:t> </a:t>
            </a:r>
            <a:r>
              <a:rPr lang="en-ID" dirty="0" err="1" smtClean="0"/>
              <a:t>buka</a:t>
            </a:r>
            <a:r>
              <a:rPr lang="en-ID" dirty="0" smtClean="0"/>
              <a:t> </a:t>
            </a:r>
            <a:r>
              <a:rPr lang="en-ID" dirty="0" err="1" smtClean="0"/>
              <a:t>tapi</a:t>
            </a:r>
            <a:r>
              <a:rPr lang="en-ID" dirty="0" smtClean="0"/>
              <a:t> </a:t>
            </a:r>
            <a:r>
              <a:rPr lang="en-ID" dirty="0" err="1" smtClean="0"/>
              <a:t>harus</a:t>
            </a:r>
            <a:r>
              <a:rPr lang="en-ID" dirty="0" smtClean="0"/>
              <a:t> takeaway</a:t>
            </a:r>
          </a:p>
          <a:p>
            <a:pPr lvl="1"/>
            <a:r>
              <a:rPr lang="en-ID" dirty="0" err="1" smtClean="0"/>
              <a:t>Kampus</a:t>
            </a:r>
            <a:r>
              <a:rPr lang="en-ID" dirty="0" smtClean="0"/>
              <a:t>, </a:t>
            </a:r>
            <a:r>
              <a:rPr lang="en-ID" dirty="0" err="1" smtClean="0"/>
              <a:t>sekolah</a:t>
            </a:r>
            <a:r>
              <a:rPr lang="en-ID" dirty="0" smtClean="0"/>
              <a:t>, </a:t>
            </a:r>
            <a:r>
              <a:rPr lang="en-ID" dirty="0" err="1" smtClean="0"/>
              <a:t>perkantoran</a:t>
            </a:r>
            <a:r>
              <a:rPr lang="en-ID" dirty="0" smtClean="0"/>
              <a:t> </a:t>
            </a:r>
            <a:r>
              <a:rPr lang="en-ID" dirty="0" err="1" smtClean="0"/>
              <a:t>diharuskan</a:t>
            </a:r>
            <a:r>
              <a:rPr lang="en-ID" dirty="0" smtClean="0"/>
              <a:t> </a:t>
            </a:r>
            <a:r>
              <a:rPr lang="en-ID" dirty="0" err="1" smtClean="0"/>
              <a:t>tutup</a:t>
            </a:r>
            <a:r>
              <a:rPr lang="en-ID" dirty="0" smtClean="0"/>
              <a:t> (working and studying from home)</a:t>
            </a:r>
          </a:p>
          <a:p>
            <a:pPr lvl="1"/>
            <a:r>
              <a:rPr lang="en-ID" dirty="0" err="1" smtClean="0"/>
              <a:t>Penerbangan</a:t>
            </a:r>
            <a:r>
              <a:rPr lang="en-ID" dirty="0" smtClean="0"/>
              <a:t> </a:t>
            </a:r>
            <a:r>
              <a:rPr lang="en-ID" dirty="0" err="1" smtClean="0"/>
              <a:t>dari</a:t>
            </a:r>
            <a:r>
              <a:rPr lang="en-ID" dirty="0" smtClean="0"/>
              <a:t>/</a:t>
            </a:r>
            <a:r>
              <a:rPr lang="en-ID" dirty="0" err="1" smtClean="0"/>
              <a:t>ke</a:t>
            </a:r>
            <a:r>
              <a:rPr lang="en-ID" dirty="0" smtClean="0"/>
              <a:t> </a:t>
            </a:r>
            <a:r>
              <a:rPr lang="en-ID" dirty="0" err="1" smtClean="0"/>
              <a:t>Cina</a:t>
            </a:r>
            <a:r>
              <a:rPr lang="en-ID" dirty="0" smtClean="0"/>
              <a:t>, Korea Selatan, Italy, Iran </a:t>
            </a:r>
            <a:r>
              <a:rPr lang="en-ID" dirty="0" err="1" smtClean="0"/>
              <a:t>dilarang</a:t>
            </a:r>
            <a:endParaRPr lang="en-ID" dirty="0" smtClean="0"/>
          </a:p>
          <a:p>
            <a:r>
              <a:rPr lang="en-ID" dirty="0" err="1" smtClean="0"/>
              <a:t>Tanggal</a:t>
            </a:r>
            <a:r>
              <a:rPr lang="en-ID" dirty="0" smtClean="0"/>
              <a:t> 23 </a:t>
            </a:r>
            <a:r>
              <a:rPr lang="en-ID" dirty="0" err="1" smtClean="0"/>
              <a:t>Maret</a:t>
            </a:r>
            <a:r>
              <a:rPr lang="en-ID" dirty="0" smtClean="0"/>
              <a:t> 2020 </a:t>
            </a:r>
            <a:r>
              <a:rPr lang="en-ID" dirty="0" err="1" smtClean="0"/>
              <a:t>mulai</a:t>
            </a:r>
            <a:r>
              <a:rPr lang="en-ID" dirty="0" smtClean="0"/>
              <a:t> </a:t>
            </a:r>
            <a:r>
              <a:rPr lang="en-ID" dirty="0" err="1" smtClean="0"/>
              <a:t>diberlakukan</a:t>
            </a:r>
            <a:r>
              <a:rPr lang="en-ID" dirty="0" smtClean="0"/>
              <a:t> </a:t>
            </a:r>
            <a:r>
              <a:rPr lang="en-ID" dirty="0" err="1" smtClean="0"/>
              <a:t>aturan</a:t>
            </a:r>
            <a:r>
              <a:rPr lang="en-ID" dirty="0" smtClean="0"/>
              <a:t> </a:t>
            </a:r>
            <a:r>
              <a:rPr lang="en-ID" dirty="0" err="1" smtClean="0"/>
              <a:t>tambahan</a:t>
            </a:r>
            <a:r>
              <a:rPr lang="en-ID" dirty="0" smtClean="0"/>
              <a:t>:</a:t>
            </a:r>
          </a:p>
          <a:p>
            <a:pPr lvl="1"/>
            <a:r>
              <a:rPr lang="en-ID" dirty="0" err="1" smtClean="0"/>
              <a:t>Perpanjangan</a:t>
            </a:r>
            <a:r>
              <a:rPr lang="en-ID" dirty="0" smtClean="0"/>
              <a:t> semi-lockdown </a:t>
            </a:r>
            <a:r>
              <a:rPr lang="en-ID" dirty="0" err="1" smtClean="0"/>
              <a:t>sampai</a:t>
            </a:r>
            <a:r>
              <a:rPr lang="en-ID" dirty="0" smtClean="0"/>
              <a:t> 1 </a:t>
            </a:r>
            <a:r>
              <a:rPr lang="en-ID" dirty="0" err="1" smtClean="0"/>
              <a:t>Juni</a:t>
            </a:r>
            <a:r>
              <a:rPr lang="en-ID" dirty="0" smtClean="0"/>
              <a:t> 2020</a:t>
            </a:r>
          </a:p>
          <a:p>
            <a:pPr lvl="1"/>
            <a:r>
              <a:rPr lang="en-ID" dirty="0" err="1" smtClean="0"/>
              <a:t>Denda</a:t>
            </a:r>
            <a:r>
              <a:rPr lang="en-ID" dirty="0" smtClean="0"/>
              <a:t> 400 Euro per-orang </a:t>
            </a:r>
            <a:r>
              <a:rPr lang="en-ID" dirty="0" err="1" smtClean="0"/>
              <a:t>jika</a:t>
            </a:r>
            <a:r>
              <a:rPr lang="en-ID" dirty="0" smtClean="0"/>
              <a:t> </a:t>
            </a:r>
            <a:r>
              <a:rPr lang="en-ID" dirty="0" err="1" smtClean="0"/>
              <a:t>kumpul-kumpul</a:t>
            </a:r>
            <a:r>
              <a:rPr lang="en-ID" dirty="0" smtClean="0"/>
              <a:t> </a:t>
            </a:r>
            <a:r>
              <a:rPr lang="en-ID" dirty="0" err="1" smtClean="0"/>
              <a:t>lebih</a:t>
            </a:r>
            <a:r>
              <a:rPr lang="en-ID" dirty="0" smtClean="0"/>
              <a:t> </a:t>
            </a:r>
            <a:r>
              <a:rPr lang="en-ID" dirty="0" err="1" smtClean="0"/>
              <a:t>dari</a:t>
            </a:r>
            <a:r>
              <a:rPr lang="en-ID" dirty="0" smtClean="0"/>
              <a:t> 3 orang di </a:t>
            </a:r>
            <a:r>
              <a:rPr lang="en-ID" dirty="0" err="1" smtClean="0"/>
              <a:t>dalam</a:t>
            </a:r>
            <a:r>
              <a:rPr lang="en-ID" dirty="0" smtClean="0"/>
              <a:t> </a:t>
            </a:r>
            <a:r>
              <a:rPr lang="en-ID" dirty="0" err="1" smtClean="0"/>
              <a:t>atau</a:t>
            </a:r>
            <a:r>
              <a:rPr lang="en-ID" dirty="0" smtClean="0"/>
              <a:t> </a:t>
            </a:r>
            <a:r>
              <a:rPr lang="en-ID" dirty="0" err="1" smtClean="0"/>
              <a:t>luar</a:t>
            </a:r>
            <a:r>
              <a:rPr lang="en-ID" dirty="0" smtClean="0"/>
              <a:t> </a:t>
            </a:r>
            <a:r>
              <a:rPr lang="en-ID" dirty="0" err="1" smtClean="0"/>
              <a:t>rumah</a:t>
            </a:r>
            <a:r>
              <a:rPr lang="en-ID" dirty="0" smtClean="0"/>
              <a:t> (</a:t>
            </a:r>
            <a:r>
              <a:rPr lang="en-ID" dirty="0" err="1" smtClean="0"/>
              <a:t>termasuk</a:t>
            </a:r>
            <a:r>
              <a:rPr lang="en-ID" dirty="0" smtClean="0"/>
              <a:t> </a:t>
            </a:r>
            <a:r>
              <a:rPr lang="en-ID" dirty="0" err="1" smtClean="0"/>
              <a:t>tempat</a:t>
            </a:r>
            <a:r>
              <a:rPr lang="en-ID" dirty="0" smtClean="0"/>
              <a:t> </a:t>
            </a:r>
            <a:r>
              <a:rPr lang="en-ID" dirty="0" err="1" smtClean="0"/>
              <a:t>ibadah</a:t>
            </a:r>
            <a:r>
              <a:rPr lang="en-ID" dirty="0" smtClean="0"/>
              <a:t>)</a:t>
            </a:r>
          </a:p>
          <a:p>
            <a:pPr lvl="1"/>
            <a:r>
              <a:rPr lang="en-ID" dirty="0" err="1" smtClean="0"/>
              <a:t>Tidak</a:t>
            </a:r>
            <a:r>
              <a:rPr lang="en-ID" dirty="0" smtClean="0"/>
              <a:t> </a:t>
            </a:r>
            <a:r>
              <a:rPr lang="en-ID" dirty="0" err="1" smtClean="0"/>
              <a:t>boleh</a:t>
            </a:r>
            <a:r>
              <a:rPr lang="en-ID" dirty="0" smtClean="0"/>
              <a:t> </a:t>
            </a:r>
            <a:r>
              <a:rPr lang="en-ID" dirty="0" err="1" smtClean="0"/>
              <a:t>membawa</a:t>
            </a:r>
            <a:r>
              <a:rPr lang="en-ID" dirty="0" smtClean="0"/>
              <a:t> </a:t>
            </a:r>
            <a:r>
              <a:rPr lang="en-ID" dirty="0" err="1" smtClean="0"/>
              <a:t>anak-anak</a:t>
            </a:r>
            <a:r>
              <a:rPr lang="en-ID" dirty="0" smtClean="0"/>
              <a:t> </a:t>
            </a:r>
            <a:r>
              <a:rPr lang="en-ID" dirty="0" err="1" smtClean="0"/>
              <a:t>ke</a:t>
            </a:r>
            <a:r>
              <a:rPr lang="en-ID" dirty="0" smtClean="0"/>
              <a:t> supermarket/</a:t>
            </a:r>
            <a:r>
              <a:rPr lang="en-ID" dirty="0" err="1" smtClean="0"/>
              <a:t>tempat</a:t>
            </a:r>
            <a:r>
              <a:rPr lang="en-ID" dirty="0" smtClean="0"/>
              <a:t> </a:t>
            </a:r>
            <a:r>
              <a:rPr lang="en-ID" dirty="0" err="1" smtClean="0"/>
              <a:t>umum</a:t>
            </a:r>
            <a:endParaRPr lang="en-ID" dirty="0" smtClean="0"/>
          </a:p>
          <a:p>
            <a:pPr lvl="1"/>
            <a:r>
              <a:rPr lang="en-ID" dirty="0" err="1" smtClean="0"/>
              <a:t>Penerbangan</a:t>
            </a:r>
            <a:r>
              <a:rPr lang="en-ID" dirty="0" smtClean="0"/>
              <a:t> </a:t>
            </a:r>
            <a:r>
              <a:rPr lang="en-ID" dirty="0" err="1" smtClean="0"/>
              <a:t>masuk-keluar</a:t>
            </a:r>
            <a:r>
              <a:rPr lang="en-ID" dirty="0" smtClean="0"/>
              <a:t> </a:t>
            </a:r>
            <a:r>
              <a:rPr lang="en-ID" dirty="0" err="1" smtClean="0"/>
              <a:t>mulai</a:t>
            </a:r>
            <a:r>
              <a:rPr lang="en-ID" dirty="0" smtClean="0"/>
              <a:t> </a:t>
            </a:r>
            <a:r>
              <a:rPr lang="en-ID" dirty="0" err="1" smtClean="0"/>
              <a:t>makin</a:t>
            </a:r>
            <a:r>
              <a:rPr lang="en-ID" dirty="0" smtClean="0"/>
              <a:t> </a:t>
            </a:r>
            <a:r>
              <a:rPr lang="en-ID" dirty="0" err="1" smtClean="0"/>
              <a:t>dibatasi</a:t>
            </a:r>
            <a:r>
              <a:rPr lang="en-ID" dirty="0" smtClean="0"/>
              <a:t> (</a:t>
            </a:r>
            <a:r>
              <a:rPr lang="en-ID" dirty="0" err="1" smtClean="0"/>
              <a:t>larangan</a:t>
            </a:r>
            <a:r>
              <a:rPr lang="en-ID" dirty="0" smtClean="0"/>
              <a:t> </a:t>
            </a:r>
            <a:r>
              <a:rPr lang="en-ID" dirty="0" err="1" smtClean="0"/>
              <a:t>untuk</a:t>
            </a:r>
            <a:r>
              <a:rPr lang="en-ID" dirty="0" smtClean="0"/>
              <a:t> Austria, </a:t>
            </a:r>
            <a:r>
              <a:rPr lang="en-ID" dirty="0" err="1" smtClean="0"/>
              <a:t>serta</a:t>
            </a:r>
            <a:r>
              <a:rPr lang="en-ID" dirty="0" smtClean="0"/>
              <a:t> </a:t>
            </a:r>
            <a:r>
              <a:rPr lang="en-ID" dirty="0" err="1" smtClean="0"/>
              <a:t>pengurangan</a:t>
            </a:r>
            <a:r>
              <a:rPr lang="en-ID" dirty="0" smtClean="0"/>
              <a:t> </a:t>
            </a:r>
            <a:r>
              <a:rPr lang="en-ID" dirty="0" err="1" smtClean="0"/>
              <a:t>banyak</a:t>
            </a:r>
            <a:r>
              <a:rPr lang="en-ID" dirty="0" smtClean="0"/>
              <a:t> </a:t>
            </a:r>
            <a:r>
              <a:rPr lang="en-ID" dirty="0" err="1" smtClean="0"/>
              <a:t>jadwal</a:t>
            </a:r>
            <a:r>
              <a:rPr lang="en-ID" dirty="0" smtClean="0"/>
              <a:t> </a:t>
            </a:r>
            <a:r>
              <a:rPr lang="en-ID" dirty="0" err="1" smtClean="0"/>
              <a:t>penerbangan</a:t>
            </a:r>
            <a:r>
              <a:rPr lang="en-ID" dirty="0" smtClean="0"/>
              <a:t> </a:t>
            </a:r>
            <a:r>
              <a:rPr lang="en-ID" dirty="0" err="1" smtClean="0"/>
              <a:t>termasuk</a:t>
            </a:r>
            <a:r>
              <a:rPr lang="en-ID" dirty="0" smtClean="0"/>
              <a:t> </a:t>
            </a:r>
            <a:r>
              <a:rPr lang="en-ID" dirty="0" err="1" smtClean="0"/>
              <a:t>dari</a:t>
            </a:r>
            <a:r>
              <a:rPr lang="en-ID" dirty="0" smtClean="0"/>
              <a:t>/</a:t>
            </a:r>
            <a:r>
              <a:rPr lang="en-ID" dirty="0" err="1" smtClean="0"/>
              <a:t>ke</a:t>
            </a:r>
            <a:r>
              <a:rPr lang="en-ID" dirty="0" smtClean="0"/>
              <a:t> Indonesia) </a:t>
            </a:r>
          </a:p>
          <a:p>
            <a:pPr lvl="1"/>
            <a:r>
              <a:rPr lang="en-ID" dirty="0" err="1" smtClean="0"/>
              <a:t>Tukang</a:t>
            </a:r>
            <a:r>
              <a:rPr lang="en-ID" dirty="0" smtClean="0"/>
              <a:t> </a:t>
            </a:r>
            <a:r>
              <a:rPr lang="en-ID" dirty="0" err="1" smtClean="0"/>
              <a:t>cukur</a:t>
            </a:r>
            <a:r>
              <a:rPr lang="en-ID" dirty="0" smtClean="0"/>
              <a:t> </a:t>
            </a:r>
            <a:r>
              <a:rPr lang="en-ID" dirty="0" err="1" smtClean="0"/>
              <a:t>wajib</a:t>
            </a:r>
            <a:r>
              <a:rPr lang="en-ID" dirty="0" smtClean="0"/>
              <a:t> </a:t>
            </a:r>
            <a:r>
              <a:rPr lang="en-ID" dirty="0" err="1" smtClean="0"/>
              <a:t>tutup</a:t>
            </a:r>
            <a:endParaRPr lang="en-ID" dirty="0" smtClean="0"/>
          </a:p>
          <a:p>
            <a:pPr lvl="1"/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9306309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2186" y="1825625"/>
            <a:ext cx="2447627" cy="435133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9813" y="584241"/>
            <a:ext cx="2253230" cy="40057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6547" y="2578722"/>
            <a:ext cx="2262668" cy="402252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4598" y="726026"/>
            <a:ext cx="2768713" cy="492215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334" y="3483535"/>
            <a:ext cx="1762389" cy="313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8434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 smtClean="0"/>
              <a:t>Kondisi</a:t>
            </a:r>
            <a:r>
              <a:rPr lang="en-ID" dirty="0" smtClean="0"/>
              <a:t> </a:t>
            </a:r>
            <a:r>
              <a:rPr lang="en-ID" dirty="0" err="1" smtClean="0"/>
              <a:t>Tiongkok</a:t>
            </a:r>
            <a:r>
              <a:rPr lang="en-ID" dirty="0" smtClean="0"/>
              <a:t> (Wuhan) </a:t>
            </a:r>
            <a:r>
              <a:rPr lang="en-ID" dirty="0" err="1" smtClean="0"/>
              <a:t>saat</a:t>
            </a:r>
            <a:r>
              <a:rPr lang="en-ID" dirty="0" smtClean="0"/>
              <a:t> </a:t>
            </a:r>
            <a:r>
              <a:rPr lang="en-ID" dirty="0" err="1" smtClean="0"/>
              <a:t>ini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D" dirty="0" err="1" smtClean="0"/>
              <a:t>Setelah</a:t>
            </a:r>
            <a:r>
              <a:rPr lang="en-ID" dirty="0" smtClean="0"/>
              <a:t> complete lockdown </a:t>
            </a:r>
            <a:r>
              <a:rPr lang="en-ID" dirty="0" err="1" smtClean="0"/>
              <a:t>tiga</a:t>
            </a:r>
            <a:r>
              <a:rPr lang="en-ID" dirty="0" smtClean="0"/>
              <a:t> </a:t>
            </a:r>
            <a:r>
              <a:rPr lang="en-ID" dirty="0" err="1" smtClean="0"/>
              <a:t>bulan</a:t>
            </a:r>
            <a:r>
              <a:rPr lang="en-ID" dirty="0" smtClean="0"/>
              <a:t>:</a:t>
            </a:r>
          </a:p>
          <a:p>
            <a:pPr lvl="1"/>
            <a:r>
              <a:rPr lang="en-ID" dirty="0" err="1" smtClean="0"/>
              <a:t>Kasus</a:t>
            </a:r>
            <a:r>
              <a:rPr lang="en-ID" dirty="0" smtClean="0"/>
              <a:t> </a:t>
            </a:r>
            <a:r>
              <a:rPr lang="en-ID" dirty="0" err="1" smtClean="0"/>
              <a:t>penularan</a:t>
            </a:r>
            <a:r>
              <a:rPr lang="en-ID" dirty="0" smtClean="0"/>
              <a:t> </a:t>
            </a:r>
            <a:r>
              <a:rPr lang="en-ID" dirty="0" err="1" smtClean="0"/>
              <a:t>baru</a:t>
            </a:r>
            <a:r>
              <a:rPr lang="en-ID" dirty="0" smtClean="0"/>
              <a:t> </a:t>
            </a:r>
            <a:r>
              <a:rPr lang="en-ID" dirty="0" err="1" smtClean="0"/>
              <a:t>sudah</a:t>
            </a:r>
            <a:r>
              <a:rPr lang="en-ID" dirty="0" smtClean="0"/>
              <a:t> </a:t>
            </a:r>
            <a:r>
              <a:rPr lang="en-ID" dirty="0" err="1" smtClean="0"/>
              <a:t>nol</a:t>
            </a:r>
            <a:r>
              <a:rPr lang="en-ID" dirty="0" smtClean="0"/>
              <a:t>, yang </a:t>
            </a:r>
            <a:r>
              <a:rPr lang="en-ID" dirty="0" err="1" smtClean="0"/>
              <a:t>ada</a:t>
            </a:r>
            <a:r>
              <a:rPr lang="en-ID" dirty="0" smtClean="0"/>
              <a:t> imported cases </a:t>
            </a:r>
            <a:r>
              <a:rPr lang="en-ID" dirty="0" err="1" smtClean="0"/>
              <a:t>atau</a:t>
            </a:r>
            <a:r>
              <a:rPr lang="en-ID" dirty="0" smtClean="0"/>
              <a:t> </a:t>
            </a:r>
            <a:r>
              <a:rPr lang="en-ID" dirty="0" err="1" smtClean="0"/>
              <a:t>kasus</a:t>
            </a:r>
            <a:r>
              <a:rPr lang="en-ID" dirty="0" smtClean="0"/>
              <a:t> </a:t>
            </a:r>
            <a:r>
              <a:rPr lang="en-ID" dirty="0" err="1" smtClean="0"/>
              <a:t>dari</a:t>
            </a:r>
            <a:r>
              <a:rPr lang="en-ID" dirty="0" smtClean="0"/>
              <a:t> Negara di </a:t>
            </a:r>
            <a:r>
              <a:rPr lang="en-ID" dirty="0" err="1" smtClean="0"/>
              <a:t>luar</a:t>
            </a:r>
            <a:r>
              <a:rPr lang="en-ID" dirty="0" smtClean="0"/>
              <a:t> </a:t>
            </a:r>
            <a:r>
              <a:rPr lang="en-ID" dirty="0" err="1" smtClean="0"/>
              <a:t>Cina</a:t>
            </a:r>
            <a:endParaRPr lang="en-ID" dirty="0" smtClean="0"/>
          </a:p>
          <a:p>
            <a:pPr lvl="1"/>
            <a:r>
              <a:rPr lang="en-ID" dirty="0" err="1" smtClean="0"/>
              <a:t>Penerbangan</a:t>
            </a:r>
            <a:r>
              <a:rPr lang="en-ID" dirty="0" smtClean="0"/>
              <a:t> </a:t>
            </a:r>
            <a:r>
              <a:rPr lang="en-ID" dirty="0" err="1" smtClean="0"/>
              <a:t>keluar</a:t>
            </a:r>
            <a:r>
              <a:rPr lang="en-ID" dirty="0" smtClean="0"/>
              <a:t> </a:t>
            </a:r>
            <a:r>
              <a:rPr lang="en-ID" dirty="0" err="1" smtClean="0"/>
              <a:t>dan</a:t>
            </a:r>
            <a:r>
              <a:rPr lang="en-ID" dirty="0" smtClean="0"/>
              <a:t> </a:t>
            </a:r>
            <a:r>
              <a:rPr lang="en-ID" dirty="0" err="1" smtClean="0"/>
              <a:t>masuk</a:t>
            </a:r>
            <a:r>
              <a:rPr lang="en-ID" dirty="0" smtClean="0"/>
              <a:t> </a:t>
            </a:r>
            <a:r>
              <a:rPr lang="en-ID" dirty="0" err="1" smtClean="0"/>
              <a:t>mulai</a:t>
            </a:r>
            <a:r>
              <a:rPr lang="en-ID" dirty="0" smtClean="0"/>
              <a:t> </a:t>
            </a:r>
            <a:r>
              <a:rPr lang="en-ID" dirty="0" err="1" smtClean="0"/>
              <a:t>dibuka</a:t>
            </a:r>
            <a:r>
              <a:rPr lang="en-ID" dirty="0" smtClean="0"/>
              <a:t> </a:t>
            </a:r>
            <a:r>
              <a:rPr lang="en-ID" dirty="0" err="1" smtClean="0"/>
              <a:t>walau</a:t>
            </a:r>
            <a:r>
              <a:rPr lang="en-ID" dirty="0" smtClean="0"/>
              <a:t> </a:t>
            </a:r>
            <a:r>
              <a:rPr lang="en-ID" dirty="0" err="1" smtClean="0"/>
              <a:t>terbatas</a:t>
            </a:r>
            <a:endParaRPr lang="en-ID" dirty="0" smtClean="0"/>
          </a:p>
          <a:p>
            <a:pPr lvl="1"/>
            <a:r>
              <a:rPr lang="en-ID" dirty="0" err="1" smtClean="0"/>
              <a:t>Semua</a:t>
            </a:r>
            <a:r>
              <a:rPr lang="en-ID" dirty="0" smtClean="0"/>
              <a:t> orang </a:t>
            </a:r>
            <a:r>
              <a:rPr lang="en-ID" dirty="0" err="1" smtClean="0"/>
              <a:t>dari</a:t>
            </a:r>
            <a:r>
              <a:rPr lang="en-ID" dirty="0" smtClean="0"/>
              <a:t> </a:t>
            </a:r>
            <a:r>
              <a:rPr lang="en-ID" dirty="0" err="1" smtClean="0"/>
              <a:t>luar</a:t>
            </a:r>
            <a:r>
              <a:rPr lang="en-ID" dirty="0" smtClean="0"/>
              <a:t> </a:t>
            </a:r>
            <a:r>
              <a:rPr lang="en-ID" dirty="0" err="1" smtClean="0"/>
              <a:t>Cina</a:t>
            </a:r>
            <a:r>
              <a:rPr lang="en-ID" dirty="0" smtClean="0"/>
              <a:t> WAJIB self-isolation </a:t>
            </a:r>
            <a:r>
              <a:rPr lang="en-ID" dirty="0" err="1" smtClean="0"/>
              <a:t>selama</a:t>
            </a:r>
            <a:r>
              <a:rPr lang="en-ID" dirty="0" smtClean="0"/>
              <a:t> 14 </a:t>
            </a:r>
            <a:r>
              <a:rPr lang="en-ID" dirty="0" err="1" smtClean="0"/>
              <a:t>hari</a:t>
            </a:r>
            <a:r>
              <a:rPr lang="en-ID" dirty="0" smtClean="0"/>
              <a:t> </a:t>
            </a:r>
            <a:r>
              <a:rPr lang="en-ID" dirty="0" err="1" smtClean="0"/>
              <a:t>ada</a:t>
            </a:r>
            <a:r>
              <a:rPr lang="en-ID" dirty="0" smtClean="0"/>
              <a:t> </a:t>
            </a:r>
            <a:r>
              <a:rPr lang="en-ID" dirty="0" err="1" smtClean="0"/>
              <a:t>atau</a:t>
            </a:r>
            <a:r>
              <a:rPr lang="en-ID" dirty="0" smtClean="0"/>
              <a:t> </a:t>
            </a:r>
            <a:r>
              <a:rPr lang="en-ID" dirty="0" err="1" smtClean="0"/>
              <a:t>tanpa</a:t>
            </a:r>
            <a:r>
              <a:rPr lang="en-ID" dirty="0" smtClean="0"/>
              <a:t> </a:t>
            </a:r>
            <a:r>
              <a:rPr lang="en-ID" dirty="0" err="1" smtClean="0"/>
              <a:t>gejala</a:t>
            </a:r>
            <a:endParaRPr lang="en-ID" dirty="0" smtClean="0"/>
          </a:p>
          <a:p>
            <a:pPr lvl="1"/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1070063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76</TotalTime>
  <Words>634</Words>
  <Application>Microsoft Office PowerPoint</Application>
  <PresentationFormat>Widescreen</PresentationFormat>
  <Paragraphs>76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Adobe Gothic Std B</vt:lpstr>
      <vt:lpstr>Adobe Heiti Std R</vt:lpstr>
      <vt:lpstr>Arial</vt:lpstr>
      <vt:lpstr>Calibri</vt:lpstr>
      <vt:lpstr>Calibri Light</vt:lpstr>
      <vt:lpstr>Wingdings</vt:lpstr>
      <vt:lpstr>Office Theme</vt:lpstr>
      <vt:lpstr>COVID-19</vt:lpstr>
      <vt:lpstr>APA ITU COVID-19?</vt:lpstr>
      <vt:lpstr>TENTANG COVID-19</vt:lpstr>
      <vt:lpstr>AWAL PERMULAAN COVID-19 MENYEBAR</vt:lpstr>
      <vt:lpstr>GEJALA COVID-19</vt:lpstr>
      <vt:lpstr>SEMUA ORANG BISA KENA COVID-19 TAPI</vt:lpstr>
      <vt:lpstr>MENGAPA HARUS TIDAK CEMAS</vt:lpstr>
      <vt:lpstr>MENGAPA HARUS CEMAS?</vt:lpstr>
      <vt:lpstr>MENGAPA HARUS CEMAS?</vt:lpstr>
      <vt:lpstr>MENGAPA HARUS CEMAS?</vt:lpstr>
      <vt:lpstr>COVID-19 di dunia</vt:lpstr>
      <vt:lpstr>COVID-19 di Eropa</vt:lpstr>
      <vt:lpstr>Penanganan di beberapa negara</vt:lpstr>
      <vt:lpstr>SHARING cara penanganan di Belanda</vt:lpstr>
      <vt:lpstr>PowerPoint Presentation</vt:lpstr>
      <vt:lpstr>Kondisi Tiongkok (Wuhan) saat ini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COVID-19</dc:title>
  <dc:creator>Wahyu Septiono</dc:creator>
  <cp:lastModifiedBy>Wahyu Septiono</cp:lastModifiedBy>
  <cp:revision>11</cp:revision>
  <dcterms:created xsi:type="dcterms:W3CDTF">2020-03-25T07:52:57Z</dcterms:created>
  <dcterms:modified xsi:type="dcterms:W3CDTF">2020-03-25T09:09:52Z</dcterms:modified>
</cp:coreProperties>
</file>